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8"/>
  </p:notesMasterIdLst>
  <p:sldIdLst>
    <p:sldId id="491" r:id="rId5"/>
    <p:sldId id="527" r:id="rId6"/>
    <p:sldId id="495" r:id="rId7"/>
    <p:sldId id="488" r:id="rId8"/>
    <p:sldId id="521" r:id="rId9"/>
    <p:sldId id="522" r:id="rId10"/>
    <p:sldId id="526" r:id="rId11"/>
    <p:sldId id="530" r:id="rId12"/>
    <p:sldId id="531" r:id="rId13"/>
    <p:sldId id="532" r:id="rId14"/>
    <p:sldId id="533" r:id="rId15"/>
    <p:sldId id="534" r:id="rId16"/>
    <p:sldId id="5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7351B-2984-F94F-9F97-09FE251B6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F92791-D8ED-004B-BAD3-9B0D3021F589}">
      <dgm:prSet/>
      <dgm:spPr/>
      <dgm:t>
        <a:bodyPr/>
        <a:lstStyle/>
        <a:p>
          <a:r>
            <a:rPr lang="en-US" b="1" i="0">
              <a:solidFill>
                <a:schemeClr val="tx1"/>
              </a:solidFill>
              <a:latin typeface="Garamond" panose="02020404030301010803" pitchFamily="18" charset="0"/>
            </a:rPr>
            <a:t>English Language Learners (ELL</a:t>
          </a:r>
          <a:r>
            <a:rPr lang="en-US" b="1" i="0">
              <a:solidFill>
                <a:schemeClr val="tx1"/>
              </a:solidFill>
            </a:rPr>
            <a:t>)</a:t>
          </a:r>
          <a:endParaRPr lang="en-US" b="1">
            <a:solidFill>
              <a:schemeClr val="tx1"/>
            </a:solidFill>
          </a:endParaRPr>
        </a:p>
      </dgm:t>
    </dgm:pt>
    <dgm:pt modelId="{2320635E-5D6B-A547-8AFB-7762B9303B20}" type="parTrans" cxnId="{21270B8F-3C5F-2E43-AF44-DAD738150C1A}">
      <dgm:prSet/>
      <dgm:spPr/>
      <dgm:t>
        <a:bodyPr/>
        <a:lstStyle/>
        <a:p>
          <a:endParaRPr lang="en-GB"/>
        </a:p>
      </dgm:t>
    </dgm:pt>
    <dgm:pt modelId="{861A3CB6-5026-2248-80EE-DBFFE8C7FB7D}" type="sibTrans" cxnId="{21270B8F-3C5F-2E43-AF44-DAD738150C1A}">
      <dgm:prSet/>
      <dgm:spPr/>
      <dgm:t>
        <a:bodyPr/>
        <a:lstStyle/>
        <a:p>
          <a:endParaRPr lang="en-GB"/>
        </a:p>
      </dgm:t>
    </dgm:pt>
    <dgm:pt modelId="{3D529F5A-728C-9445-A83D-69DB666289F0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Garamond" panose="02020404030301010803" pitchFamily="18" charset="0"/>
            </a:rPr>
            <a:t>IEP or 504</a:t>
          </a:r>
        </a:p>
      </dgm:t>
    </dgm:pt>
    <dgm:pt modelId="{EAAD0507-E0C1-564B-8AEC-C8F2867C3555}" type="parTrans" cxnId="{0663180E-BBF8-3348-BEA2-FDB075FB7962}">
      <dgm:prSet/>
      <dgm:spPr/>
      <dgm:t>
        <a:bodyPr/>
        <a:lstStyle/>
        <a:p>
          <a:endParaRPr lang="en-GB"/>
        </a:p>
      </dgm:t>
    </dgm:pt>
    <dgm:pt modelId="{9FC304CC-F2B9-294B-B00A-A01DA4F6A096}" type="sibTrans" cxnId="{0663180E-BBF8-3348-BEA2-FDB075FB7962}">
      <dgm:prSet/>
      <dgm:spPr/>
      <dgm:t>
        <a:bodyPr/>
        <a:lstStyle/>
        <a:p>
          <a:endParaRPr lang="en-GB"/>
        </a:p>
      </dgm:t>
    </dgm:pt>
    <dgm:pt modelId="{CE4C8DAB-4909-E54C-9181-3E6E7C696C56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Garamond" panose="02020404030301010803" pitchFamily="18" charset="0"/>
            </a:rPr>
            <a:t>Previously Retained</a:t>
          </a:r>
        </a:p>
      </dgm:t>
    </dgm:pt>
    <dgm:pt modelId="{4B2B2CF1-E1C7-0444-B154-B2A70EFAB4A6}" type="parTrans" cxnId="{6D068F2E-4643-7249-8EDA-F24E87AE3CA7}">
      <dgm:prSet/>
      <dgm:spPr/>
      <dgm:t>
        <a:bodyPr/>
        <a:lstStyle/>
        <a:p>
          <a:endParaRPr lang="en-GB"/>
        </a:p>
      </dgm:t>
    </dgm:pt>
    <dgm:pt modelId="{B393626C-4866-EA49-BDDB-2273627A4961}" type="sibTrans" cxnId="{6D068F2E-4643-7249-8EDA-F24E87AE3CA7}">
      <dgm:prSet/>
      <dgm:spPr/>
      <dgm:t>
        <a:bodyPr/>
        <a:lstStyle/>
        <a:p>
          <a:endParaRPr lang="en-GB"/>
        </a:p>
      </dgm:t>
    </dgm:pt>
    <dgm:pt modelId="{D8AF764F-6DA5-7441-9741-383EA2314E0C}">
      <dgm:prSet/>
      <dgm:spPr/>
      <dgm:t>
        <a:bodyPr/>
        <a:lstStyle/>
        <a:p>
          <a:r>
            <a:rPr lang="en-US" b="0" i="0">
              <a:latin typeface="Garamond" panose="02020404030301010803" pitchFamily="18" charset="0"/>
            </a:rPr>
            <a:t>The student is an English language learner and has received less than two (2) full school years of ELA instruction;.</a:t>
          </a:r>
          <a:endParaRPr lang="en-GB">
            <a:latin typeface="Garamond" panose="02020404030301010803" pitchFamily="18" charset="0"/>
          </a:endParaRPr>
        </a:p>
      </dgm:t>
    </dgm:pt>
    <dgm:pt modelId="{A749EA07-A547-E649-B394-AEC4C3A6EDE8}" type="parTrans" cxnId="{A13E7179-F56C-7A4B-B6FD-CC03B79DB978}">
      <dgm:prSet/>
      <dgm:spPr/>
      <dgm:t>
        <a:bodyPr/>
        <a:lstStyle/>
        <a:p>
          <a:endParaRPr lang="en-GB"/>
        </a:p>
      </dgm:t>
    </dgm:pt>
    <dgm:pt modelId="{AB0FE0BB-45DE-4B4B-9D6B-98004F1FC872}" type="sibTrans" cxnId="{A13E7179-F56C-7A4B-B6FD-CC03B79DB978}">
      <dgm:prSet/>
      <dgm:spPr/>
      <dgm:t>
        <a:bodyPr/>
        <a:lstStyle/>
        <a:p>
          <a:endParaRPr lang="en-GB"/>
        </a:p>
      </dgm:t>
    </dgm:pt>
    <dgm:pt modelId="{525CD2BF-D40D-8943-9433-D9C9ECBD3C34}">
      <dgm:prSet/>
      <dgm:spPr/>
      <dgm:t>
        <a:bodyPr/>
        <a:lstStyle/>
        <a:p>
          <a:r>
            <a:rPr lang="en-US" b="0" i="0">
              <a:latin typeface="Garamond" panose="02020404030301010803" pitchFamily="18" charset="0"/>
            </a:rPr>
            <a:t>The student has a disability or suspected disability that impacts reading.  The IEP or 504 team must convene a meeting to discuss if the student can be promoted. </a:t>
          </a:r>
          <a:endParaRPr lang="en-GB">
            <a:latin typeface="Garamond" panose="02020404030301010803" pitchFamily="18" charset="0"/>
          </a:endParaRPr>
        </a:p>
      </dgm:t>
    </dgm:pt>
    <dgm:pt modelId="{15858144-F199-464B-A07F-2A878C814092}" type="parTrans" cxnId="{47E5FC97-6977-A347-96C3-574D470530EE}">
      <dgm:prSet/>
      <dgm:spPr/>
      <dgm:t>
        <a:bodyPr/>
        <a:lstStyle/>
        <a:p>
          <a:endParaRPr lang="en-GB"/>
        </a:p>
      </dgm:t>
    </dgm:pt>
    <dgm:pt modelId="{2AA77F45-6BD9-B94F-B385-863E57219499}" type="sibTrans" cxnId="{47E5FC97-6977-A347-96C3-574D470530EE}">
      <dgm:prSet/>
      <dgm:spPr/>
      <dgm:t>
        <a:bodyPr/>
        <a:lstStyle/>
        <a:p>
          <a:endParaRPr lang="en-GB"/>
        </a:p>
      </dgm:t>
    </dgm:pt>
    <dgm:pt modelId="{4C27BB24-D338-A548-9707-2A5F8CD9D053}">
      <dgm:prSet/>
      <dgm:spPr/>
      <dgm:t>
        <a:bodyPr/>
        <a:lstStyle/>
        <a:p>
          <a:r>
            <a:rPr lang="en-US" b="0" i="0">
              <a:latin typeface="Garamond" panose="02020404030301010803" pitchFamily="18" charset="0"/>
            </a:rPr>
            <a:t>The student was previously retained in any of the grades kindergarten through three (K-3).</a:t>
          </a:r>
          <a:endParaRPr lang="en-GB">
            <a:latin typeface="Garamond" panose="02020404030301010803" pitchFamily="18" charset="0"/>
          </a:endParaRPr>
        </a:p>
      </dgm:t>
    </dgm:pt>
    <dgm:pt modelId="{7FE42A61-9227-8F4F-BB77-9B3F3ABEC4ED}" type="parTrans" cxnId="{7B33B63D-7399-1148-9EFC-5F2BBA44F322}">
      <dgm:prSet/>
      <dgm:spPr/>
      <dgm:t>
        <a:bodyPr/>
        <a:lstStyle/>
        <a:p>
          <a:endParaRPr lang="en-GB"/>
        </a:p>
      </dgm:t>
    </dgm:pt>
    <dgm:pt modelId="{54229ADE-8F66-5744-9F54-95AB432900C2}" type="sibTrans" cxnId="{7B33B63D-7399-1148-9EFC-5F2BBA44F322}">
      <dgm:prSet/>
      <dgm:spPr/>
      <dgm:t>
        <a:bodyPr/>
        <a:lstStyle/>
        <a:p>
          <a:endParaRPr lang="en-GB"/>
        </a:p>
      </dgm:t>
    </dgm:pt>
    <dgm:pt modelId="{74DFB2BE-0846-1846-B9C7-1962EABA0BD4}" type="pres">
      <dgm:prSet presAssocID="{4B57351B-2984-F94F-9F97-09FE251B657B}" presName="Name0" presStyleCnt="0">
        <dgm:presLayoutVars>
          <dgm:dir/>
          <dgm:animLvl val="lvl"/>
          <dgm:resizeHandles val="exact"/>
        </dgm:presLayoutVars>
      </dgm:prSet>
      <dgm:spPr/>
    </dgm:pt>
    <dgm:pt modelId="{F04AAC06-94C6-2B40-8821-FC03F2AB2D1A}" type="pres">
      <dgm:prSet presAssocID="{99F92791-D8ED-004B-BAD3-9B0D3021F589}" presName="composite" presStyleCnt="0"/>
      <dgm:spPr/>
    </dgm:pt>
    <dgm:pt modelId="{37C5D701-4467-4642-B37C-15F0BCEDE55E}" type="pres">
      <dgm:prSet presAssocID="{99F92791-D8ED-004B-BAD3-9B0D3021F5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B0164E-44C9-7641-AAEA-E5AE8DFE335F}" type="pres">
      <dgm:prSet presAssocID="{99F92791-D8ED-004B-BAD3-9B0D3021F589}" presName="desTx" presStyleLbl="alignAccFollowNode1" presStyleIdx="0" presStyleCnt="3">
        <dgm:presLayoutVars>
          <dgm:bulletEnabled val="1"/>
        </dgm:presLayoutVars>
      </dgm:prSet>
      <dgm:spPr/>
    </dgm:pt>
    <dgm:pt modelId="{983AC8E7-CF33-4745-ACDA-E602E4236791}" type="pres">
      <dgm:prSet presAssocID="{861A3CB6-5026-2248-80EE-DBFFE8C7FB7D}" presName="space" presStyleCnt="0"/>
      <dgm:spPr/>
    </dgm:pt>
    <dgm:pt modelId="{AC297746-7074-2447-98FB-906B5CE0FC9E}" type="pres">
      <dgm:prSet presAssocID="{3D529F5A-728C-9445-A83D-69DB666289F0}" presName="composite" presStyleCnt="0"/>
      <dgm:spPr/>
    </dgm:pt>
    <dgm:pt modelId="{CBD1433E-F0E6-3C48-BADA-C6F853B35657}" type="pres">
      <dgm:prSet presAssocID="{3D529F5A-728C-9445-A83D-69DB666289F0}" presName="parTx" presStyleLbl="alignNode1" presStyleIdx="1" presStyleCnt="3" custLinFactNeighborX="-4562" custLinFactNeighborY="4074">
        <dgm:presLayoutVars>
          <dgm:chMax val="0"/>
          <dgm:chPref val="0"/>
          <dgm:bulletEnabled val="1"/>
        </dgm:presLayoutVars>
      </dgm:prSet>
      <dgm:spPr/>
    </dgm:pt>
    <dgm:pt modelId="{56890E99-4AE3-C440-9CB0-ADC572B8CD3C}" type="pres">
      <dgm:prSet presAssocID="{3D529F5A-728C-9445-A83D-69DB666289F0}" presName="desTx" presStyleLbl="alignAccFollowNode1" presStyleIdx="1" presStyleCnt="3" custLinFactNeighborX="-4562" custLinFactNeighborY="14400">
        <dgm:presLayoutVars>
          <dgm:bulletEnabled val="1"/>
        </dgm:presLayoutVars>
      </dgm:prSet>
      <dgm:spPr/>
    </dgm:pt>
    <dgm:pt modelId="{16F1F8ED-5991-1042-A7A3-562C60AD6EBB}" type="pres">
      <dgm:prSet presAssocID="{9FC304CC-F2B9-294B-B00A-A01DA4F6A096}" presName="space" presStyleCnt="0"/>
      <dgm:spPr/>
    </dgm:pt>
    <dgm:pt modelId="{470A32B3-7ECD-4F42-B1B9-F17AA55F43BB}" type="pres">
      <dgm:prSet presAssocID="{CE4C8DAB-4909-E54C-9181-3E6E7C696C56}" presName="composite" presStyleCnt="0"/>
      <dgm:spPr/>
    </dgm:pt>
    <dgm:pt modelId="{81AF460D-0DE6-4644-8435-2BE67048F6EE}" type="pres">
      <dgm:prSet presAssocID="{CE4C8DAB-4909-E54C-9181-3E6E7C696C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974C768-D9F2-FE47-B1AA-97551BE0C114}" type="pres">
      <dgm:prSet presAssocID="{CE4C8DAB-4909-E54C-9181-3E6E7C696C56}" presName="desTx" presStyleLbl="alignAccFollowNode1" presStyleIdx="2" presStyleCnt="3" custScaleY="88440">
        <dgm:presLayoutVars>
          <dgm:bulletEnabled val="1"/>
        </dgm:presLayoutVars>
      </dgm:prSet>
      <dgm:spPr/>
    </dgm:pt>
  </dgm:ptLst>
  <dgm:cxnLst>
    <dgm:cxn modelId="{0663180E-BBF8-3348-BEA2-FDB075FB7962}" srcId="{4B57351B-2984-F94F-9F97-09FE251B657B}" destId="{3D529F5A-728C-9445-A83D-69DB666289F0}" srcOrd="1" destOrd="0" parTransId="{EAAD0507-E0C1-564B-8AEC-C8F2867C3555}" sibTransId="{9FC304CC-F2B9-294B-B00A-A01DA4F6A096}"/>
    <dgm:cxn modelId="{6D068F2E-4643-7249-8EDA-F24E87AE3CA7}" srcId="{4B57351B-2984-F94F-9F97-09FE251B657B}" destId="{CE4C8DAB-4909-E54C-9181-3E6E7C696C56}" srcOrd="2" destOrd="0" parTransId="{4B2B2CF1-E1C7-0444-B154-B2A70EFAB4A6}" sibTransId="{B393626C-4866-EA49-BDDB-2273627A4961}"/>
    <dgm:cxn modelId="{8BC29939-DECD-3442-9CAC-1B2A9004CCA9}" type="presOf" srcId="{4C27BB24-D338-A548-9707-2A5F8CD9D053}" destId="{4974C768-D9F2-FE47-B1AA-97551BE0C114}" srcOrd="0" destOrd="0" presId="urn:microsoft.com/office/officeart/2005/8/layout/hList1"/>
    <dgm:cxn modelId="{7B33B63D-7399-1148-9EFC-5F2BBA44F322}" srcId="{CE4C8DAB-4909-E54C-9181-3E6E7C696C56}" destId="{4C27BB24-D338-A548-9707-2A5F8CD9D053}" srcOrd="0" destOrd="0" parTransId="{7FE42A61-9227-8F4F-BB77-9B3F3ABEC4ED}" sibTransId="{54229ADE-8F66-5744-9F54-95AB432900C2}"/>
    <dgm:cxn modelId="{CADCD063-F765-D745-9CEB-1EE5915A57E4}" type="presOf" srcId="{D8AF764F-6DA5-7441-9741-383EA2314E0C}" destId="{9AB0164E-44C9-7641-AAEA-E5AE8DFE335F}" srcOrd="0" destOrd="0" presId="urn:microsoft.com/office/officeart/2005/8/layout/hList1"/>
    <dgm:cxn modelId="{1CE9EA47-8F47-AF4E-9B64-81555713B45C}" type="presOf" srcId="{525CD2BF-D40D-8943-9433-D9C9ECBD3C34}" destId="{56890E99-4AE3-C440-9CB0-ADC572B8CD3C}" srcOrd="0" destOrd="0" presId="urn:microsoft.com/office/officeart/2005/8/layout/hList1"/>
    <dgm:cxn modelId="{A13E7179-F56C-7A4B-B6FD-CC03B79DB978}" srcId="{99F92791-D8ED-004B-BAD3-9B0D3021F589}" destId="{D8AF764F-6DA5-7441-9741-383EA2314E0C}" srcOrd="0" destOrd="0" parTransId="{A749EA07-A547-E649-B394-AEC4C3A6EDE8}" sibTransId="{AB0FE0BB-45DE-4B4B-9D6B-98004F1FC872}"/>
    <dgm:cxn modelId="{717CAA8D-C215-AA4F-9BC8-37F45CDDB3A7}" type="presOf" srcId="{4B57351B-2984-F94F-9F97-09FE251B657B}" destId="{74DFB2BE-0846-1846-B9C7-1962EABA0BD4}" srcOrd="0" destOrd="0" presId="urn:microsoft.com/office/officeart/2005/8/layout/hList1"/>
    <dgm:cxn modelId="{21270B8F-3C5F-2E43-AF44-DAD738150C1A}" srcId="{4B57351B-2984-F94F-9F97-09FE251B657B}" destId="{99F92791-D8ED-004B-BAD3-9B0D3021F589}" srcOrd="0" destOrd="0" parTransId="{2320635E-5D6B-A547-8AFB-7762B9303B20}" sibTransId="{861A3CB6-5026-2248-80EE-DBFFE8C7FB7D}"/>
    <dgm:cxn modelId="{47E5FC97-6977-A347-96C3-574D470530EE}" srcId="{3D529F5A-728C-9445-A83D-69DB666289F0}" destId="{525CD2BF-D40D-8943-9433-D9C9ECBD3C34}" srcOrd="0" destOrd="0" parTransId="{15858144-F199-464B-A07F-2A878C814092}" sibTransId="{2AA77F45-6BD9-B94F-B385-863E57219499}"/>
    <dgm:cxn modelId="{2ECDB49D-8ECE-B94F-83B8-43E9A3AEAE5A}" type="presOf" srcId="{3D529F5A-728C-9445-A83D-69DB666289F0}" destId="{CBD1433E-F0E6-3C48-BADA-C6F853B35657}" srcOrd="0" destOrd="0" presId="urn:microsoft.com/office/officeart/2005/8/layout/hList1"/>
    <dgm:cxn modelId="{0040B1F3-6217-564F-92AC-0589A99A20C2}" type="presOf" srcId="{CE4C8DAB-4909-E54C-9181-3E6E7C696C56}" destId="{81AF460D-0DE6-4644-8435-2BE67048F6EE}" srcOrd="0" destOrd="0" presId="urn:microsoft.com/office/officeart/2005/8/layout/hList1"/>
    <dgm:cxn modelId="{BBFB97F7-279A-E444-9D12-8A7FC76812F3}" type="presOf" srcId="{99F92791-D8ED-004B-BAD3-9B0D3021F589}" destId="{37C5D701-4467-4642-B37C-15F0BCEDE55E}" srcOrd="0" destOrd="0" presId="urn:microsoft.com/office/officeart/2005/8/layout/hList1"/>
    <dgm:cxn modelId="{0D3DFDB9-7E07-E34D-B6D7-00F39E5C88F3}" type="presParOf" srcId="{74DFB2BE-0846-1846-B9C7-1962EABA0BD4}" destId="{F04AAC06-94C6-2B40-8821-FC03F2AB2D1A}" srcOrd="0" destOrd="0" presId="urn:microsoft.com/office/officeart/2005/8/layout/hList1"/>
    <dgm:cxn modelId="{D6C4A600-8D02-2A41-B6BA-5CE368E9A4BF}" type="presParOf" srcId="{F04AAC06-94C6-2B40-8821-FC03F2AB2D1A}" destId="{37C5D701-4467-4642-B37C-15F0BCEDE55E}" srcOrd="0" destOrd="0" presId="urn:microsoft.com/office/officeart/2005/8/layout/hList1"/>
    <dgm:cxn modelId="{5B90E9E2-EEF8-5947-A45D-BA56DE36E8E7}" type="presParOf" srcId="{F04AAC06-94C6-2B40-8821-FC03F2AB2D1A}" destId="{9AB0164E-44C9-7641-AAEA-E5AE8DFE335F}" srcOrd="1" destOrd="0" presId="urn:microsoft.com/office/officeart/2005/8/layout/hList1"/>
    <dgm:cxn modelId="{7142B36B-44A1-014C-ACF8-0416DEB62272}" type="presParOf" srcId="{74DFB2BE-0846-1846-B9C7-1962EABA0BD4}" destId="{983AC8E7-CF33-4745-ACDA-E602E4236791}" srcOrd="1" destOrd="0" presId="urn:microsoft.com/office/officeart/2005/8/layout/hList1"/>
    <dgm:cxn modelId="{D5FB9865-8774-2944-BE84-7245B9348F83}" type="presParOf" srcId="{74DFB2BE-0846-1846-B9C7-1962EABA0BD4}" destId="{AC297746-7074-2447-98FB-906B5CE0FC9E}" srcOrd="2" destOrd="0" presId="urn:microsoft.com/office/officeart/2005/8/layout/hList1"/>
    <dgm:cxn modelId="{43850CEB-E087-FA4B-95E1-909BF46994A4}" type="presParOf" srcId="{AC297746-7074-2447-98FB-906B5CE0FC9E}" destId="{CBD1433E-F0E6-3C48-BADA-C6F853B35657}" srcOrd="0" destOrd="0" presId="urn:microsoft.com/office/officeart/2005/8/layout/hList1"/>
    <dgm:cxn modelId="{645206AA-7D7D-6043-98CD-405A097F6D68}" type="presParOf" srcId="{AC297746-7074-2447-98FB-906B5CE0FC9E}" destId="{56890E99-4AE3-C440-9CB0-ADC572B8CD3C}" srcOrd="1" destOrd="0" presId="urn:microsoft.com/office/officeart/2005/8/layout/hList1"/>
    <dgm:cxn modelId="{F010DC0E-DF4C-B348-91B2-83A92A80AB92}" type="presParOf" srcId="{74DFB2BE-0846-1846-B9C7-1962EABA0BD4}" destId="{16F1F8ED-5991-1042-A7A3-562C60AD6EBB}" srcOrd="3" destOrd="0" presId="urn:microsoft.com/office/officeart/2005/8/layout/hList1"/>
    <dgm:cxn modelId="{A82B460A-7931-3E42-8E16-3D01CB1913D7}" type="presParOf" srcId="{74DFB2BE-0846-1846-B9C7-1962EABA0BD4}" destId="{470A32B3-7ECD-4F42-B1B9-F17AA55F43BB}" srcOrd="4" destOrd="0" presId="urn:microsoft.com/office/officeart/2005/8/layout/hList1"/>
    <dgm:cxn modelId="{C2E9A697-C555-C34C-B737-972C6AAC5FDB}" type="presParOf" srcId="{470A32B3-7ECD-4F42-B1B9-F17AA55F43BB}" destId="{81AF460D-0DE6-4644-8435-2BE67048F6EE}" srcOrd="0" destOrd="0" presId="urn:microsoft.com/office/officeart/2005/8/layout/hList1"/>
    <dgm:cxn modelId="{7317ECC6-C484-7540-8ABA-5EEE47B81BFF}" type="presParOf" srcId="{470A32B3-7ECD-4F42-B1B9-F17AA55F43BB}" destId="{4974C768-D9F2-FE47-B1AA-97551BE0C1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7351B-2984-F94F-9F97-09FE251B6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DFB2BE-0846-1846-B9C7-1962EABA0BD4}" type="pres">
      <dgm:prSet presAssocID="{4B57351B-2984-F94F-9F97-09FE251B657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17CAA8D-C215-AA4F-9BC8-37F45CDDB3A7}" type="presOf" srcId="{4B57351B-2984-F94F-9F97-09FE251B657B}" destId="{74DFB2BE-0846-1846-B9C7-1962EABA0BD4}" srcOrd="0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D95EF-B66F-4A97-B333-F0524CE83061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DBC08BE-8DCA-47AA-AA2E-B2DD5A9ED68C}">
      <dgm:prSet phldrT="[Text]" custT="1"/>
      <dgm:spPr/>
      <dgm:t>
        <a:bodyPr/>
        <a:lstStyle/>
        <a:p>
          <a:r>
            <a:rPr lang="en-US" sz="5500"/>
            <a:t>Who?</a:t>
          </a:r>
        </a:p>
      </dgm:t>
    </dgm:pt>
    <dgm:pt modelId="{78A11821-08B6-4C5A-9DD9-B21D479C9F17}" type="parTrans" cxnId="{3586359F-D2BB-4A8F-8968-3369CF3839B3}">
      <dgm:prSet/>
      <dgm:spPr/>
      <dgm:t>
        <a:bodyPr/>
        <a:lstStyle/>
        <a:p>
          <a:endParaRPr lang="en-US"/>
        </a:p>
      </dgm:t>
    </dgm:pt>
    <dgm:pt modelId="{093EA6B6-06BE-4A5B-8C96-E2ECA998D1A2}" type="sibTrans" cxnId="{3586359F-D2BB-4A8F-8968-3369CF3839B3}">
      <dgm:prSet/>
      <dgm:spPr/>
      <dgm:t>
        <a:bodyPr/>
        <a:lstStyle/>
        <a:p>
          <a:endParaRPr lang="en-US"/>
        </a:p>
      </dgm:t>
    </dgm:pt>
    <dgm:pt modelId="{F63AAACA-92C8-436F-A910-E27CB032BD30}">
      <dgm:prSet phldrT="[Text]"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Parent or legal guardian must submit the appeal to the </a:t>
          </a:r>
          <a:r>
            <a:rPr lang="en-US" sz="1600" b="1">
              <a:solidFill>
                <a:schemeClr val="tx1"/>
              </a:solidFill>
            </a:rPr>
            <a:t>local</a:t>
          </a:r>
          <a:r>
            <a:rPr lang="en-US" sz="1600">
              <a:solidFill>
                <a:schemeClr val="tx1"/>
              </a:solidFill>
            </a:rPr>
            <a:t> department. </a:t>
          </a:r>
        </a:p>
      </dgm:t>
    </dgm:pt>
    <dgm:pt modelId="{1754B359-F835-4E66-9496-8B3ECDC40B87}" type="parTrans" cxnId="{98C6C59D-CF1A-4FC8-8AFF-90BF9615FD23}">
      <dgm:prSet/>
      <dgm:spPr/>
      <dgm:t>
        <a:bodyPr/>
        <a:lstStyle/>
        <a:p>
          <a:endParaRPr lang="en-US"/>
        </a:p>
      </dgm:t>
    </dgm:pt>
    <dgm:pt modelId="{4EF7C97E-6F5B-44F4-B868-3A12E9E4932F}" type="sibTrans" cxnId="{98C6C59D-CF1A-4FC8-8AFF-90BF9615FD23}">
      <dgm:prSet/>
      <dgm:spPr/>
      <dgm:t>
        <a:bodyPr/>
        <a:lstStyle/>
        <a:p>
          <a:endParaRPr lang="en-US"/>
        </a:p>
      </dgm:t>
    </dgm:pt>
    <dgm:pt modelId="{F362F97F-9F31-492E-B3A1-B9BD5A14B830}">
      <dgm:prSet phldrT="[Text]"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Memphis-Shelby County Schools</a:t>
          </a:r>
        </a:p>
      </dgm:t>
    </dgm:pt>
    <dgm:pt modelId="{2AF952D0-BC28-4CD2-A60F-B59533A5420B}" type="parTrans" cxnId="{006F612B-3ACD-4EB2-958A-5A3DFAF875D0}">
      <dgm:prSet/>
      <dgm:spPr/>
      <dgm:t>
        <a:bodyPr/>
        <a:lstStyle/>
        <a:p>
          <a:endParaRPr lang="en-US"/>
        </a:p>
      </dgm:t>
    </dgm:pt>
    <dgm:pt modelId="{0B3F162C-AC60-4C41-BEA0-4D8E4B15BD57}" type="sibTrans" cxnId="{006F612B-3ACD-4EB2-958A-5A3DFAF875D0}">
      <dgm:prSet/>
      <dgm:spPr/>
      <dgm:t>
        <a:bodyPr/>
        <a:lstStyle/>
        <a:p>
          <a:endParaRPr lang="en-US"/>
        </a:p>
      </dgm:t>
    </dgm:pt>
    <dgm:pt modelId="{D8AE19E0-2A7B-4C4D-A406-953A60BC676F}">
      <dgm:prSet phldrT="[Text]" custT="1"/>
      <dgm:spPr/>
      <dgm:t>
        <a:bodyPr/>
        <a:lstStyle/>
        <a:p>
          <a:r>
            <a:rPr lang="en-US" sz="5500"/>
            <a:t>How?</a:t>
          </a:r>
        </a:p>
      </dgm:t>
    </dgm:pt>
    <dgm:pt modelId="{3313C0B3-A619-4A49-90C8-40119E7B460C}" type="parTrans" cxnId="{226FA6B8-29E5-47AC-AE7D-F562B3020EAF}">
      <dgm:prSet/>
      <dgm:spPr/>
      <dgm:t>
        <a:bodyPr/>
        <a:lstStyle/>
        <a:p>
          <a:endParaRPr lang="en-US"/>
        </a:p>
      </dgm:t>
    </dgm:pt>
    <dgm:pt modelId="{1558386B-EF36-4950-9A4A-4599B960D64D}" type="sibTrans" cxnId="{226FA6B8-29E5-47AC-AE7D-F562B3020EAF}">
      <dgm:prSet/>
      <dgm:spPr/>
      <dgm:t>
        <a:bodyPr/>
        <a:lstStyle/>
        <a:p>
          <a:endParaRPr lang="en-US"/>
        </a:p>
      </dgm:t>
    </dgm:pt>
    <dgm:pt modelId="{65698345-8613-4C67-94EB-049494DEA1B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</a:rPr>
            <a:t>All appeals </a:t>
          </a:r>
          <a:r>
            <a:rPr lang="en-US" sz="1600" b="1" dirty="0">
              <a:solidFill>
                <a:schemeClr val="tx1"/>
              </a:solidFill>
            </a:rPr>
            <a:t>MUST</a:t>
          </a:r>
          <a:r>
            <a:rPr lang="en-US" sz="1600" dirty="0">
              <a:solidFill>
                <a:schemeClr val="tx1"/>
              </a:solidFill>
            </a:rPr>
            <a:t> be submitted on the </a:t>
          </a:r>
          <a:r>
            <a:rPr lang="en-US" sz="1600" b="1" dirty="0">
              <a:solidFill>
                <a:schemeClr val="tx1"/>
              </a:solidFill>
            </a:rPr>
            <a:t>appropriate</a:t>
          </a:r>
          <a:r>
            <a:rPr lang="en-US" sz="1600" dirty="0">
              <a:solidFill>
                <a:schemeClr val="tx1"/>
              </a:solidFill>
            </a:rPr>
            <a:t> appeal forms provided by the Department and posted on its website. </a:t>
          </a:r>
        </a:p>
      </dgm:t>
    </dgm:pt>
    <dgm:pt modelId="{87D4043C-9501-4BC0-BD5E-DEF4ECB5A2B6}" type="parTrans" cxnId="{53EB17F4-7648-4A3C-BD16-DF42863973B5}">
      <dgm:prSet/>
      <dgm:spPr/>
      <dgm:t>
        <a:bodyPr/>
        <a:lstStyle/>
        <a:p>
          <a:endParaRPr lang="en-US"/>
        </a:p>
      </dgm:t>
    </dgm:pt>
    <dgm:pt modelId="{F9403173-CFE5-42CC-A5F5-87F441ADA6BF}" type="sibTrans" cxnId="{53EB17F4-7648-4A3C-BD16-DF42863973B5}">
      <dgm:prSet/>
      <dgm:spPr/>
      <dgm:t>
        <a:bodyPr/>
        <a:lstStyle/>
        <a:p>
          <a:endParaRPr lang="en-US"/>
        </a:p>
      </dgm:t>
    </dgm:pt>
    <dgm:pt modelId="{D2786638-A35F-4B62-831D-0F61DB54702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>
              <a:solidFill>
                <a:schemeClr val="tx1"/>
              </a:solidFill>
            </a:rPr>
            <a:t>The notice that the student is at-risk for retention shall be considered received on the day it is electronically sent. </a:t>
          </a:r>
        </a:p>
      </dgm:t>
    </dgm:pt>
    <dgm:pt modelId="{EB640B0D-A7FB-4D66-8C84-5C3781F505DC}" type="parTrans" cxnId="{FCAFA8A5-2C22-4866-83FA-1637801F2106}">
      <dgm:prSet/>
      <dgm:spPr/>
      <dgm:t>
        <a:bodyPr/>
        <a:lstStyle/>
        <a:p>
          <a:endParaRPr lang="en-US"/>
        </a:p>
      </dgm:t>
    </dgm:pt>
    <dgm:pt modelId="{0144B3C7-765E-4543-B828-51BB83B4BDD9}" type="sibTrans" cxnId="{FCAFA8A5-2C22-4866-83FA-1637801F2106}">
      <dgm:prSet/>
      <dgm:spPr/>
      <dgm:t>
        <a:bodyPr/>
        <a:lstStyle/>
        <a:p>
          <a:endParaRPr lang="en-US"/>
        </a:p>
      </dgm:t>
    </dgm:pt>
    <dgm:pt modelId="{2AAD81BD-8F1D-4AC8-AF86-2CE76A1ADFF2}">
      <dgm:prSet phldrT="[Text]" custT="1"/>
      <dgm:spPr/>
      <dgm:t>
        <a:bodyPr/>
        <a:lstStyle/>
        <a:p>
          <a:r>
            <a:rPr lang="en-US" sz="5500"/>
            <a:t>When?</a:t>
          </a:r>
        </a:p>
      </dgm:t>
    </dgm:pt>
    <dgm:pt modelId="{FF9909E2-0B32-462E-AD9C-B81A40B1B0E7}" type="parTrans" cxnId="{DC704731-A294-43F1-8E01-E8AC72524733}">
      <dgm:prSet/>
      <dgm:spPr/>
      <dgm:t>
        <a:bodyPr/>
        <a:lstStyle/>
        <a:p>
          <a:endParaRPr lang="en-US"/>
        </a:p>
      </dgm:t>
    </dgm:pt>
    <dgm:pt modelId="{A3585EAE-0740-4114-AB83-2AB57584B143}" type="sibTrans" cxnId="{DC704731-A294-43F1-8E01-E8AC72524733}">
      <dgm:prSet/>
      <dgm:spPr/>
      <dgm:t>
        <a:bodyPr/>
        <a:lstStyle/>
        <a:p>
          <a:endParaRPr lang="en-US"/>
        </a:p>
      </dgm:t>
    </dgm:pt>
    <dgm:pt modelId="{4918812F-A8C4-458C-A333-C0E8954D7804}">
      <dgm:prSet phldrT="[Text]"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Appeal must be submitted </a:t>
          </a:r>
          <a:r>
            <a:rPr lang="en-US" sz="1600" b="1">
              <a:solidFill>
                <a:schemeClr val="tx1"/>
              </a:solidFill>
            </a:rPr>
            <a:t>within fourteen (14) calendar days of receipt of the notice</a:t>
          </a:r>
          <a:endParaRPr lang="en-US" sz="1600">
            <a:solidFill>
              <a:schemeClr val="tx1"/>
            </a:solidFill>
          </a:endParaRPr>
        </a:p>
      </dgm:t>
    </dgm:pt>
    <dgm:pt modelId="{BE2B1CB3-9024-4439-9EFD-4178605448F5}" type="parTrans" cxnId="{A203D756-FDED-49CF-8D09-9181A47576E3}">
      <dgm:prSet/>
      <dgm:spPr/>
      <dgm:t>
        <a:bodyPr/>
        <a:lstStyle/>
        <a:p>
          <a:endParaRPr lang="en-US"/>
        </a:p>
      </dgm:t>
    </dgm:pt>
    <dgm:pt modelId="{D6432B61-5518-4226-92F2-9015353746DF}" type="sibTrans" cxnId="{A203D756-FDED-49CF-8D09-9181A47576E3}">
      <dgm:prSet/>
      <dgm:spPr/>
      <dgm:t>
        <a:bodyPr/>
        <a:lstStyle/>
        <a:p>
          <a:endParaRPr lang="en-US"/>
        </a:p>
      </dgm:t>
    </dgm:pt>
    <dgm:pt modelId="{38006C2A-5287-4A16-9D0C-BA4F6A8C557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>
              <a:solidFill>
                <a:schemeClr val="tx1"/>
              </a:solidFill>
            </a:rPr>
            <a:t>A designee(s) shall review all properly submitted appeals, decide, and issue an electronic notification of the decision to the parent or legal guardian within fourteen (14) calendar days of receiving the appeal. </a:t>
          </a:r>
        </a:p>
      </dgm:t>
    </dgm:pt>
    <dgm:pt modelId="{D72D2253-1AC1-4279-A186-411BD38FA280}" type="parTrans" cxnId="{4D0FEAC1-7EC4-4EB5-B297-EDBCECC3745B}">
      <dgm:prSet/>
      <dgm:spPr/>
      <dgm:t>
        <a:bodyPr/>
        <a:lstStyle/>
        <a:p>
          <a:endParaRPr lang="en-US"/>
        </a:p>
      </dgm:t>
    </dgm:pt>
    <dgm:pt modelId="{57CFBFBD-3BD5-4985-A2B3-2FD78DF6877B}" type="sibTrans" cxnId="{4D0FEAC1-7EC4-4EB5-B297-EDBCECC3745B}">
      <dgm:prSet/>
      <dgm:spPr/>
      <dgm:t>
        <a:bodyPr/>
        <a:lstStyle/>
        <a:p>
          <a:endParaRPr lang="en-US"/>
        </a:p>
      </dgm:t>
    </dgm:pt>
    <dgm:pt modelId="{2E0C7EDB-CE0B-4628-BA46-3A5930F50726}">
      <dgm:prSet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AD1BE7-091F-4399-90F3-F34270891E5A}" type="parTrans" cxnId="{77AE3EC5-DE08-4140-850A-419CCCAC09B7}">
      <dgm:prSet/>
      <dgm:spPr/>
      <dgm:t>
        <a:bodyPr/>
        <a:lstStyle/>
        <a:p>
          <a:endParaRPr lang="en-US"/>
        </a:p>
      </dgm:t>
    </dgm:pt>
    <dgm:pt modelId="{74F77F0D-C496-40F8-9132-769094411467}" type="sibTrans" cxnId="{77AE3EC5-DE08-4140-850A-419CCCAC09B7}">
      <dgm:prSet/>
      <dgm:spPr/>
      <dgm:t>
        <a:bodyPr/>
        <a:lstStyle/>
        <a:p>
          <a:endParaRPr lang="en-US"/>
        </a:p>
      </dgm:t>
    </dgm:pt>
    <dgm:pt modelId="{EAE0C43E-D748-4914-8E22-DF6F3F67785C}">
      <dgm:prSet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CE07402-5A87-4016-AAE1-DB18BF721D93}" type="parTrans" cxnId="{FD2227B0-47F2-4B23-8F58-3D026611254A}">
      <dgm:prSet/>
      <dgm:spPr/>
      <dgm:t>
        <a:bodyPr/>
        <a:lstStyle/>
        <a:p>
          <a:endParaRPr lang="en-US"/>
        </a:p>
      </dgm:t>
    </dgm:pt>
    <dgm:pt modelId="{5F48F45C-E079-4568-9CB9-D81D34D814D1}" type="sibTrans" cxnId="{FD2227B0-47F2-4B23-8F58-3D026611254A}">
      <dgm:prSet/>
      <dgm:spPr/>
      <dgm:t>
        <a:bodyPr/>
        <a:lstStyle/>
        <a:p>
          <a:endParaRPr lang="en-US"/>
        </a:p>
      </dgm:t>
    </dgm:pt>
    <dgm:pt modelId="{706E1BDE-27E4-4805-BDA4-B9FC09EF6D9D}">
      <dgm:prSet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EC8EA6-CE16-4F12-B757-341A093E4CCF}" type="parTrans" cxnId="{15D458D9-B33C-45C6-9FCE-9F43867FC84B}">
      <dgm:prSet/>
      <dgm:spPr/>
      <dgm:t>
        <a:bodyPr/>
        <a:lstStyle/>
        <a:p>
          <a:endParaRPr lang="en-US"/>
        </a:p>
      </dgm:t>
    </dgm:pt>
    <dgm:pt modelId="{4C47EDA3-D10F-45A1-BF2D-541E673CB8FB}" type="sibTrans" cxnId="{15D458D9-B33C-45C6-9FCE-9F43867FC84B}">
      <dgm:prSet/>
      <dgm:spPr/>
      <dgm:t>
        <a:bodyPr/>
        <a:lstStyle/>
        <a:p>
          <a:endParaRPr lang="en-US"/>
        </a:p>
      </dgm:t>
    </dgm:pt>
    <dgm:pt modelId="{1D5130EE-42E2-4818-A10D-D2BC9B2A7E7A}" type="pres">
      <dgm:prSet presAssocID="{61BD95EF-B66F-4A97-B333-F0524CE83061}" presName="theList" presStyleCnt="0">
        <dgm:presLayoutVars>
          <dgm:dir/>
          <dgm:animLvl val="lvl"/>
          <dgm:resizeHandles val="exact"/>
        </dgm:presLayoutVars>
      </dgm:prSet>
      <dgm:spPr/>
    </dgm:pt>
    <dgm:pt modelId="{031C6249-C3D7-41D8-AD9F-E4832560C9BD}" type="pres">
      <dgm:prSet presAssocID="{0DBC08BE-8DCA-47AA-AA2E-B2DD5A9ED68C}" presName="compNode" presStyleCnt="0"/>
      <dgm:spPr/>
    </dgm:pt>
    <dgm:pt modelId="{FB1486AD-9304-436D-B5FD-062F39B63EA6}" type="pres">
      <dgm:prSet presAssocID="{0DBC08BE-8DCA-47AA-AA2E-B2DD5A9ED68C}" presName="aNode" presStyleLbl="bgShp" presStyleIdx="0" presStyleCnt="3" custLinFactNeighborX="407"/>
      <dgm:spPr/>
    </dgm:pt>
    <dgm:pt modelId="{2E641163-D74A-4D14-8950-267BC5F51155}" type="pres">
      <dgm:prSet presAssocID="{0DBC08BE-8DCA-47AA-AA2E-B2DD5A9ED68C}" presName="textNode" presStyleLbl="bgShp" presStyleIdx="0" presStyleCnt="3"/>
      <dgm:spPr/>
    </dgm:pt>
    <dgm:pt modelId="{6E5ED152-0C57-4835-A53A-B3B920660871}" type="pres">
      <dgm:prSet presAssocID="{0DBC08BE-8DCA-47AA-AA2E-B2DD5A9ED68C}" presName="compChildNode" presStyleCnt="0"/>
      <dgm:spPr/>
    </dgm:pt>
    <dgm:pt modelId="{52C7FF0B-9F4D-49A6-AF42-BE183B11235B}" type="pres">
      <dgm:prSet presAssocID="{0DBC08BE-8DCA-47AA-AA2E-B2DD5A9ED68C}" presName="theInnerList" presStyleCnt="0"/>
      <dgm:spPr/>
    </dgm:pt>
    <dgm:pt modelId="{3381295A-B58A-4272-9532-5EE7666FED2D}" type="pres">
      <dgm:prSet presAssocID="{EAE0C43E-D748-4914-8E22-DF6F3F67785C}" presName="childNode" presStyleLbl="node1" presStyleIdx="0" presStyleCnt="9" custScaleX="60359" custScaleY="121535" custLinFactY="-31112" custLinFactNeighborX="-206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03B5DC2D-F010-41B7-8B4E-8A7EBF2206AC}" type="pres">
      <dgm:prSet presAssocID="{EAE0C43E-D748-4914-8E22-DF6F3F67785C}" presName="aSpace2" presStyleCnt="0"/>
      <dgm:spPr/>
    </dgm:pt>
    <dgm:pt modelId="{743306F2-2B27-4755-AA9A-C8F24576758F}" type="pres">
      <dgm:prSet presAssocID="{F63AAACA-92C8-436F-A910-E27CB032BD30}" presName="childNode" presStyleLbl="node1" presStyleIdx="1" presStyleCnt="9" custScaleY="169509" custLinFactY="-34737" custLinFactNeighborX="-206" custLinFactNeighborY="-100000">
        <dgm:presLayoutVars>
          <dgm:bulletEnabled val="1"/>
        </dgm:presLayoutVars>
      </dgm:prSet>
      <dgm:spPr>
        <a:prstGeom prst="rightArrow">
          <a:avLst/>
        </a:prstGeom>
      </dgm:spPr>
    </dgm:pt>
    <dgm:pt modelId="{A9E731D9-0AAF-4596-BC03-997696467B09}" type="pres">
      <dgm:prSet presAssocID="{F63AAACA-92C8-436F-A910-E27CB032BD30}" presName="aSpace2" presStyleCnt="0"/>
      <dgm:spPr/>
    </dgm:pt>
    <dgm:pt modelId="{C88FCA0C-1250-4659-9466-2906095235E9}" type="pres">
      <dgm:prSet presAssocID="{F362F97F-9F31-492E-B3A1-B9BD5A14B830}" presName="childNode" presStyleLbl="node1" presStyleIdx="2" presStyleCnt="9" custLinFactNeighborX="-206" custLinFactNeighborY="-64145">
        <dgm:presLayoutVars>
          <dgm:bulletEnabled val="1"/>
        </dgm:presLayoutVars>
      </dgm:prSet>
      <dgm:spPr>
        <a:prstGeom prst="rightArrow">
          <a:avLst/>
        </a:prstGeom>
      </dgm:spPr>
    </dgm:pt>
    <dgm:pt modelId="{3CD4ADEE-D9D7-45AC-8E95-5480CF87CE9C}" type="pres">
      <dgm:prSet presAssocID="{0DBC08BE-8DCA-47AA-AA2E-B2DD5A9ED68C}" presName="aSpace" presStyleCnt="0"/>
      <dgm:spPr/>
    </dgm:pt>
    <dgm:pt modelId="{17216946-DF1E-45BE-990F-6115C8222643}" type="pres">
      <dgm:prSet presAssocID="{D8AE19E0-2A7B-4C4D-A406-953A60BC676F}" presName="compNode" presStyleCnt="0"/>
      <dgm:spPr/>
    </dgm:pt>
    <dgm:pt modelId="{BAA48D01-BFF4-4919-A457-017F0080D549}" type="pres">
      <dgm:prSet presAssocID="{D8AE19E0-2A7B-4C4D-A406-953A60BC676F}" presName="aNode" presStyleLbl="bgShp" presStyleIdx="1" presStyleCnt="3"/>
      <dgm:spPr/>
    </dgm:pt>
    <dgm:pt modelId="{039D4440-763A-457C-8C45-0BADCB8B5A09}" type="pres">
      <dgm:prSet presAssocID="{D8AE19E0-2A7B-4C4D-A406-953A60BC676F}" presName="textNode" presStyleLbl="bgShp" presStyleIdx="1" presStyleCnt="3"/>
      <dgm:spPr/>
    </dgm:pt>
    <dgm:pt modelId="{8876DB9F-09A9-49E5-B35A-619474CF7799}" type="pres">
      <dgm:prSet presAssocID="{D8AE19E0-2A7B-4C4D-A406-953A60BC676F}" presName="compChildNode" presStyleCnt="0"/>
      <dgm:spPr/>
    </dgm:pt>
    <dgm:pt modelId="{4B9BEFC6-1611-43DD-AEB0-9C03BE4D8781}" type="pres">
      <dgm:prSet presAssocID="{D8AE19E0-2A7B-4C4D-A406-953A60BC676F}" presName="theInnerList" presStyleCnt="0"/>
      <dgm:spPr/>
    </dgm:pt>
    <dgm:pt modelId="{90DD3903-05FC-4B62-91E1-DC791004130B}" type="pres">
      <dgm:prSet presAssocID="{2E0C7EDB-CE0B-4628-BA46-3A5930F50726}" presName="childNode" presStyleLbl="node1" presStyleIdx="3" presStyleCnt="9" custScaleX="56002" custLinFactY="-31112" custLinFactNeighborX="-1988" custLinFactNeighborY="-100000">
        <dgm:presLayoutVars>
          <dgm:bulletEnabled val="1"/>
        </dgm:presLayoutVars>
      </dgm:prSet>
      <dgm:spPr/>
    </dgm:pt>
    <dgm:pt modelId="{72F4CA7C-67DB-4537-9AAD-8667F32E0460}" type="pres">
      <dgm:prSet presAssocID="{2E0C7EDB-CE0B-4628-BA46-3A5930F50726}" presName="aSpace2" presStyleCnt="0"/>
      <dgm:spPr/>
    </dgm:pt>
    <dgm:pt modelId="{DF361DCB-CC6B-449C-8417-DF30A88E0C20}" type="pres">
      <dgm:prSet presAssocID="{65698345-8613-4C67-94EB-049494DEA1BC}" presName="childNode" presStyleLbl="node1" presStyleIdx="4" presStyleCnt="9" custLinFactY="-23006" custLinFactNeighborX="1629" custLinFactNeighborY="-100000">
        <dgm:presLayoutVars>
          <dgm:bulletEnabled val="1"/>
        </dgm:presLayoutVars>
      </dgm:prSet>
      <dgm:spPr/>
    </dgm:pt>
    <dgm:pt modelId="{F40348D3-AA3B-48C4-8BF4-59396671C6F4}" type="pres">
      <dgm:prSet presAssocID="{65698345-8613-4C67-94EB-049494DEA1BC}" presName="aSpace2" presStyleCnt="0"/>
      <dgm:spPr/>
    </dgm:pt>
    <dgm:pt modelId="{5BBD0400-E117-4437-AEC9-507A61467D14}" type="pres">
      <dgm:prSet presAssocID="{D2786638-A35F-4B62-831D-0F61DB547022}" presName="childNode" presStyleLbl="node1" presStyleIdx="5" presStyleCnt="9" custLinFactNeighborX="0" custLinFactNeighborY="79746">
        <dgm:presLayoutVars>
          <dgm:bulletEnabled val="1"/>
        </dgm:presLayoutVars>
      </dgm:prSet>
      <dgm:spPr/>
    </dgm:pt>
    <dgm:pt modelId="{75CAE75F-A20E-442D-A965-00C451C70566}" type="pres">
      <dgm:prSet presAssocID="{D8AE19E0-2A7B-4C4D-A406-953A60BC676F}" presName="aSpace" presStyleCnt="0"/>
      <dgm:spPr/>
    </dgm:pt>
    <dgm:pt modelId="{1C659251-EF14-4DBD-903E-F90283EC023B}" type="pres">
      <dgm:prSet presAssocID="{2AAD81BD-8F1D-4AC8-AF86-2CE76A1ADFF2}" presName="compNode" presStyleCnt="0"/>
      <dgm:spPr/>
    </dgm:pt>
    <dgm:pt modelId="{FF4CD1CC-D92B-49F5-AC50-B90576FF41BE}" type="pres">
      <dgm:prSet presAssocID="{2AAD81BD-8F1D-4AC8-AF86-2CE76A1ADFF2}" presName="aNode" presStyleLbl="bgShp" presStyleIdx="2" presStyleCnt="3"/>
      <dgm:spPr/>
    </dgm:pt>
    <dgm:pt modelId="{8E9E9CCF-E066-4332-B174-E2B216904908}" type="pres">
      <dgm:prSet presAssocID="{2AAD81BD-8F1D-4AC8-AF86-2CE76A1ADFF2}" presName="textNode" presStyleLbl="bgShp" presStyleIdx="2" presStyleCnt="3"/>
      <dgm:spPr/>
    </dgm:pt>
    <dgm:pt modelId="{3D6D1781-3C80-44CF-8076-DB5354372126}" type="pres">
      <dgm:prSet presAssocID="{2AAD81BD-8F1D-4AC8-AF86-2CE76A1ADFF2}" presName="compChildNode" presStyleCnt="0"/>
      <dgm:spPr/>
    </dgm:pt>
    <dgm:pt modelId="{E27671FA-354C-410E-8238-69E8329A0717}" type="pres">
      <dgm:prSet presAssocID="{2AAD81BD-8F1D-4AC8-AF86-2CE76A1ADFF2}" presName="theInnerList" presStyleCnt="0"/>
      <dgm:spPr/>
    </dgm:pt>
    <dgm:pt modelId="{5B3C0897-4936-4ED1-9E6F-DD4D9D189383}" type="pres">
      <dgm:prSet presAssocID="{706E1BDE-27E4-4805-BDA4-B9FC09EF6D9D}" presName="childNode" presStyleLbl="node1" presStyleIdx="6" presStyleCnt="9" custScaleX="55942" custScaleY="115084" custLinFactY="-51007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940E5977-74A3-41F0-B2C6-1BD8F5D0E3B4}" type="pres">
      <dgm:prSet presAssocID="{706E1BDE-27E4-4805-BDA4-B9FC09EF6D9D}" presName="aSpace2" presStyleCnt="0"/>
      <dgm:spPr/>
    </dgm:pt>
    <dgm:pt modelId="{B304ACE8-8F96-4033-88C9-1D02110B1007}" type="pres">
      <dgm:prSet presAssocID="{4918812F-A8C4-458C-A333-C0E8954D7804}" presName="childNode" presStyleLbl="node1" presStyleIdx="7" presStyleCnt="9" custLinFactY="-47522" custLinFactNeighborX="-2940" custLinFactNeighborY="-100000">
        <dgm:presLayoutVars>
          <dgm:bulletEnabled val="1"/>
        </dgm:presLayoutVars>
      </dgm:prSet>
      <dgm:spPr/>
    </dgm:pt>
    <dgm:pt modelId="{407A3E2E-44C2-438B-B459-F7CD12258A6B}" type="pres">
      <dgm:prSet presAssocID="{4918812F-A8C4-458C-A333-C0E8954D7804}" presName="aSpace2" presStyleCnt="0"/>
      <dgm:spPr/>
    </dgm:pt>
    <dgm:pt modelId="{E77B55F5-C033-43D3-B6E7-5FB45CD18873}" type="pres">
      <dgm:prSet presAssocID="{38006C2A-5287-4A16-9D0C-BA4F6A8C5573}" presName="childNode" presStyleLbl="node1" presStyleIdx="8" presStyleCnt="9" custScaleX="96445" custScaleY="259525" custLinFactY="7099" custLinFactNeighborX="-1836" custLinFactNeighborY="100000">
        <dgm:presLayoutVars>
          <dgm:bulletEnabled val="1"/>
        </dgm:presLayoutVars>
      </dgm:prSet>
      <dgm:spPr/>
    </dgm:pt>
  </dgm:ptLst>
  <dgm:cxnLst>
    <dgm:cxn modelId="{751F520A-AEA1-4C7F-A298-D530F4837A14}" type="presOf" srcId="{65698345-8613-4C67-94EB-049494DEA1BC}" destId="{DF361DCB-CC6B-449C-8417-DF30A88E0C20}" srcOrd="0" destOrd="0" presId="urn:microsoft.com/office/officeart/2005/8/layout/lProcess2"/>
    <dgm:cxn modelId="{5FCAF215-DC1D-4099-B08B-FB96AC2412D5}" type="presOf" srcId="{0DBC08BE-8DCA-47AA-AA2E-B2DD5A9ED68C}" destId="{2E641163-D74A-4D14-8950-267BC5F51155}" srcOrd="1" destOrd="0" presId="urn:microsoft.com/office/officeart/2005/8/layout/lProcess2"/>
    <dgm:cxn modelId="{5E4C2625-2E3F-437C-AD80-36CA470E90C5}" type="presOf" srcId="{D8AE19E0-2A7B-4C4D-A406-953A60BC676F}" destId="{039D4440-763A-457C-8C45-0BADCB8B5A09}" srcOrd="1" destOrd="0" presId="urn:microsoft.com/office/officeart/2005/8/layout/lProcess2"/>
    <dgm:cxn modelId="{006F612B-3ACD-4EB2-958A-5A3DFAF875D0}" srcId="{0DBC08BE-8DCA-47AA-AA2E-B2DD5A9ED68C}" destId="{F362F97F-9F31-492E-B3A1-B9BD5A14B830}" srcOrd="2" destOrd="0" parTransId="{2AF952D0-BC28-4CD2-A60F-B59533A5420B}" sibTransId="{0B3F162C-AC60-4C41-BEA0-4D8E4B15BD57}"/>
    <dgm:cxn modelId="{DC704731-A294-43F1-8E01-E8AC72524733}" srcId="{61BD95EF-B66F-4A97-B333-F0524CE83061}" destId="{2AAD81BD-8F1D-4AC8-AF86-2CE76A1ADFF2}" srcOrd="2" destOrd="0" parTransId="{FF9909E2-0B32-462E-AD9C-B81A40B1B0E7}" sibTransId="{A3585EAE-0740-4114-AB83-2AB57584B143}"/>
    <dgm:cxn modelId="{78E1895B-050B-4F91-8371-CD4BB62141CD}" type="presOf" srcId="{2E0C7EDB-CE0B-4628-BA46-3A5930F50726}" destId="{90DD3903-05FC-4B62-91E1-DC791004130B}" srcOrd="0" destOrd="0" presId="urn:microsoft.com/office/officeart/2005/8/layout/lProcess2"/>
    <dgm:cxn modelId="{9DF0C25B-9B1F-404C-B4E0-08F7F2002409}" type="presOf" srcId="{EAE0C43E-D748-4914-8E22-DF6F3F67785C}" destId="{3381295A-B58A-4272-9532-5EE7666FED2D}" srcOrd="0" destOrd="0" presId="urn:microsoft.com/office/officeart/2005/8/layout/lProcess2"/>
    <dgm:cxn modelId="{A5FD2846-589D-441D-885F-260E4A33B008}" type="presOf" srcId="{F63AAACA-92C8-436F-A910-E27CB032BD30}" destId="{743306F2-2B27-4755-AA9A-C8F24576758F}" srcOrd="0" destOrd="0" presId="urn:microsoft.com/office/officeart/2005/8/layout/lProcess2"/>
    <dgm:cxn modelId="{26527073-B4F3-4D18-BAF5-844201971C2D}" type="presOf" srcId="{2AAD81BD-8F1D-4AC8-AF86-2CE76A1ADFF2}" destId="{8E9E9CCF-E066-4332-B174-E2B216904908}" srcOrd="1" destOrd="0" presId="urn:microsoft.com/office/officeart/2005/8/layout/lProcess2"/>
    <dgm:cxn modelId="{A203D756-FDED-49CF-8D09-9181A47576E3}" srcId="{2AAD81BD-8F1D-4AC8-AF86-2CE76A1ADFF2}" destId="{4918812F-A8C4-458C-A333-C0E8954D7804}" srcOrd="1" destOrd="0" parTransId="{BE2B1CB3-9024-4439-9EFD-4178605448F5}" sibTransId="{D6432B61-5518-4226-92F2-9015353746DF}"/>
    <dgm:cxn modelId="{4F6DC686-5073-4B80-8C6A-081D90CCE97B}" type="presOf" srcId="{61BD95EF-B66F-4A97-B333-F0524CE83061}" destId="{1D5130EE-42E2-4818-A10D-D2BC9B2A7E7A}" srcOrd="0" destOrd="0" presId="urn:microsoft.com/office/officeart/2005/8/layout/lProcess2"/>
    <dgm:cxn modelId="{98C6C59D-CF1A-4FC8-8AFF-90BF9615FD23}" srcId="{0DBC08BE-8DCA-47AA-AA2E-B2DD5A9ED68C}" destId="{F63AAACA-92C8-436F-A910-E27CB032BD30}" srcOrd="1" destOrd="0" parTransId="{1754B359-F835-4E66-9496-8B3ECDC40B87}" sibTransId="{4EF7C97E-6F5B-44F4-B868-3A12E9E4932F}"/>
    <dgm:cxn modelId="{4559979E-9BA6-4691-8A4C-C6176569ABAF}" type="presOf" srcId="{F362F97F-9F31-492E-B3A1-B9BD5A14B830}" destId="{C88FCA0C-1250-4659-9466-2906095235E9}" srcOrd="0" destOrd="0" presId="urn:microsoft.com/office/officeart/2005/8/layout/lProcess2"/>
    <dgm:cxn modelId="{3586359F-D2BB-4A8F-8968-3369CF3839B3}" srcId="{61BD95EF-B66F-4A97-B333-F0524CE83061}" destId="{0DBC08BE-8DCA-47AA-AA2E-B2DD5A9ED68C}" srcOrd="0" destOrd="0" parTransId="{78A11821-08B6-4C5A-9DD9-B21D479C9F17}" sibTransId="{093EA6B6-06BE-4A5B-8C96-E2ECA998D1A2}"/>
    <dgm:cxn modelId="{FCAFA8A5-2C22-4866-83FA-1637801F2106}" srcId="{D8AE19E0-2A7B-4C4D-A406-953A60BC676F}" destId="{D2786638-A35F-4B62-831D-0F61DB547022}" srcOrd="2" destOrd="0" parTransId="{EB640B0D-A7FB-4D66-8C84-5C3781F505DC}" sibTransId="{0144B3C7-765E-4543-B828-51BB83B4BDD9}"/>
    <dgm:cxn modelId="{FD2227B0-47F2-4B23-8F58-3D026611254A}" srcId="{0DBC08BE-8DCA-47AA-AA2E-B2DD5A9ED68C}" destId="{EAE0C43E-D748-4914-8E22-DF6F3F67785C}" srcOrd="0" destOrd="0" parTransId="{FCE07402-5A87-4016-AAE1-DB18BF721D93}" sibTransId="{5F48F45C-E079-4568-9CB9-D81D34D814D1}"/>
    <dgm:cxn modelId="{226FA6B8-29E5-47AC-AE7D-F562B3020EAF}" srcId="{61BD95EF-B66F-4A97-B333-F0524CE83061}" destId="{D8AE19E0-2A7B-4C4D-A406-953A60BC676F}" srcOrd="1" destOrd="0" parTransId="{3313C0B3-A619-4A49-90C8-40119E7B460C}" sibTransId="{1558386B-EF36-4950-9A4A-4599B960D64D}"/>
    <dgm:cxn modelId="{4D0FEAC1-7EC4-4EB5-B297-EDBCECC3745B}" srcId="{2AAD81BD-8F1D-4AC8-AF86-2CE76A1ADFF2}" destId="{38006C2A-5287-4A16-9D0C-BA4F6A8C5573}" srcOrd="2" destOrd="0" parTransId="{D72D2253-1AC1-4279-A186-411BD38FA280}" sibTransId="{57CFBFBD-3BD5-4985-A2B3-2FD78DF6877B}"/>
    <dgm:cxn modelId="{CC07BAC3-5891-4BC6-B1F3-971B45FA4877}" type="presOf" srcId="{38006C2A-5287-4A16-9D0C-BA4F6A8C5573}" destId="{E77B55F5-C033-43D3-B6E7-5FB45CD18873}" srcOrd="0" destOrd="0" presId="urn:microsoft.com/office/officeart/2005/8/layout/lProcess2"/>
    <dgm:cxn modelId="{77AE3EC5-DE08-4140-850A-419CCCAC09B7}" srcId="{D8AE19E0-2A7B-4C4D-A406-953A60BC676F}" destId="{2E0C7EDB-CE0B-4628-BA46-3A5930F50726}" srcOrd="0" destOrd="0" parTransId="{56AD1BE7-091F-4399-90F3-F34270891E5A}" sibTransId="{74F77F0D-C496-40F8-9132-769094411467}"/>
    <dgm:cxn modelId="{5C0C4EC9-2964-4570-A2DF-2C4E81B22DF4}" type="presOf" srcId="{0DBC08BE-8DCA-47AA-AA2E-B2DD5A9ED68C}" destId="{FB1486AD-9304-436D-B5FD-062F39B63EA6}" srcOrd="0" destOrd="0" presId="urn:microsoft.com/office/officeart/2005/8/layout/lProcess2"/>
    <dgm:cxn modelId="{D2382CD2-689B-4EEC-9F54-49C46DDB9B32}" type="presOf" srcId="{706E1BDE-27E4-4805-BDA4-B9FC09EF6D9D}" destId="{5B3C0897-4936-4ED1-9E6F-DD4D9D189383}" srcOrd="0" destOrd="0" presId="urn:microsoft.com/office/officeart/2005/8/layout/lProcess2"/>
    <dgm:cxn modelId="{74FFEFD2-78DC-4125-B668-0A6B1705B724}" type="presOf" srcId="{D2786638-A35F-4B62-831D-0F61DB547022}" destId="{5BBD0400-E117-4437-AEC9-507A61467D14}" srcOrd="0" destOrd="0" presId="urn:microsoft.com/office/officeart/2005/8/layout/lProcess2"/>
    <dgm:cxn modelId="{15D458D9-B33C-45C6-9FCE-9F43867FC84B}" srcId="{2AAD81BD-8F1D-4AC8-AF86-2CE76A1ADFF2}" destId="{706E1BDE-27E4-4805-BDA4-B9FC09EF6D9D}" srcOrd="0" destOrd="0" parTransId="{42EC8EA6-CE16-4F12-B757-341A093E4CCF}" sibTransId="{4C47EDA3-D10F-45A1-BF2D-541E673CB8FB}"/>
    <dgm:cxn modelId="{8341A9E0-566F-41C9-8C25-7E1E658C8ACD}" type="presOf" srcId="{4918812F-A8C4-458C-A333-C0E8954D7804}" destId="{B304ACE8-8F96-4033-88C9-1D02110B1007}" srcOrd="0" destOrd="0" presId="urn:microsoft.com/office/officeart/2005/8/layout/lProcess2"/>
    <dgm:cxn modelId="{08C293ED-AF26-4DC5-A050-4268B0BB0D97}" type="presOf" srcId="{D8AE19E0-2A7B-4C4D-A406-953A60BC676F}" destId="{BAA48D01-BFF4-4919-A457-017F0080D549}" srcOrd="0" destOrd="0" presId="urn:microsoft.com/office/officeart/2005/8/layout/lProcess2"/>
    <dgm:cxn modelId="{53EB17F4-7648-4A3C-BD16-DF42863973B5}" srcId="{D8AE19E0-2A7B-4C4D-A406-953A60BC676F}" destId="{65698345-8613-4C67-94EB-049494DEA1BC}" srcOrd="1" destOrd="0" parTransId="{87D4043C-9501-4BC0-BD5E-DEF4ECB5A2B6}" sibTransId="{F9403173-CFE5-42CC-A5F5-87F441ADA6BF}"/>
    <dgm:cxn modelId="{9CBC78F8-D24D-4C63-9AD4-E64B1FD01BB2}" type="presOf" srcId="{2AAD81BD-8F1D-4AC8-AF86-2CE76A1ADFF2}" destId="{FF4CD1CC-D92B-49F5-AC50-B90576FF41BE}" srcOrd="0" destOrd="0" presId="urn:microsoft.com/office/officeart/2005/8/layout/lProcess2"/>
    <dgm:cxn modelId="{09CD20A7-579F-45E6-8C10-08FF1AC67E23}" type="presParOf" srcId="{1D5130EE-42E2-4818-A10D-D2BC9B2A7E7A}" destId="{031C6249-C3D7-41D8-AD9F-E4832560C9BD}" srcOrd="0" destOrd="0" presId="urn:microsoft.com/office/officeart/2005/8/layout/lProcess2"/>
    <dgm:cxn modelId="{08D772EB-0429-4691-843B-8F056786A973}" type="presParOf" srcId="{031C6249-C3D7-41D8-AD9F-E4832560C9BD}" destId="{FB1486AD-9304-436D-B5FD-062F39B63EA6}" srcOrd="0" destOrd="0" presId="urn:microsoft.com/office/officeart/2005/8/layout/lProcess2"/>
    <dgm:cxn modelId="{461D6667-A410-4597-9DE6-5B7F06E78A37}" type="presParOf" srcId="{031C6249-C3D7-41D8-AD9F-E4832560C9BD}" destId="{2E641163-D74A-4D14-8950-267BC5F51155}" srcOrd="1" destOrd="0" presId="urn:microsoft.com/office/officeart/2005/8/layout/lProcess2"/>
    <dgm:cxn modelId="{E12E6300-2F00-484C-8311-FDE679D1A0F0}" type="presParOf" srcId="{031C6249-C3D7-41D8-AD9F-E4832560C9BD}" destId="{6E5ED152-0C57-4835-A53A-B3B920660871}" srcOrd="2" destOrd="0" presId="urn:microsoft.com/office/officeart/2005/8/layout/lProcess2"/>
    <dgm:cxn modelId="{C34541EB-F5DC-4502-B9F4-88C3F0292DB6}" type="presParOf" srcId="{6E5ED152-0C57-4835-A53A-B3B920660871}" destId="{52C7FF0B-9F4D-49A6-AF42-BE183B11235B}" srcOrd="0" destOrd="0" presId="urn:microsoft.com/office/officeart/2005/8/layout/lProcess2"/>
    <dgm:cxn modelId="{0DF6F73E-0202-4D06-BB2B-76E7CC282500}" type="presParOf" srcId="{52C7FF0B-9F4D-49A6-AF42-BE183B11235B}" destId="{3381295A-B58A-4272-9532-5EE7666FED2D}" srcOrd="0" destOrd="0" presId="urn:microsoft.com/office/officeart/2005/8/layout/lProcess2"/>
    <dgm:cxn modelId="{DF0035F8-A3C2-4CD9-A080-B7C37EC2E820}" type="presParOf" srcId="{52C7FF0B-9F4D-49A6-AF42-BE183B11235B}" destId="{03B5DC2D-F010-41B7-8B4E-8A7EBF2206AC}" srcOrd="1" destOrd="0" presId="urn:microsoft.com/office/officeart/2005/8/layout/lProcess2"/>
    <dgm:cxn modelId="{5D2ACADC-8DC0-48E1-8742-F75F589A40C8}" type="presParOf" srcId="{52C7FF0B-9F4D-49A6-AF42-BE183B11235B}" destId="{743306F2-2B27-4755-AA9A-C8F24576758F}" srcOrd="2" destOrd="0" presId="urn:microsoft.com/office/officeart/2005/8/layout/lProcess2"/>
    <dgm:cxn modelId="{328987A2-0974-4330-8920-042AB3D95426}" type="presParOf" srcId="{52C7FF0B-9F4D-49A6-AF42-BE183B11235B}" destId="{A9E731D9-0AAF-4596-BC03-997696467B09}" srcOrd="3" destOrd="0" presId="urn:microsoft.com/office/officeart/2005/8/layout/lProcess2"/>
    <dgm:cxn modelId="{C1B385DA-26DF-491C-BC40-0AB7C306843B}" type="presParOf" srcId="{52C7FF0B-9F4D-49A6-AF42-BE183B11235B}" destId="{C88FCA0C-1250-4659-9466-2906095235E9}" srcOrd="4" destOrd="0" presId="urn:microsoft.com/office/officeart/2005/8/layout/lProcess2"/>
    <dgm:cxn modelId="{A15F9BD8-FCD7-4048-B259-A4723CE906D0}" type="presParOf" srcId="{1D5130EE-42E2-4818-A10D-D2BC9B2A7E7A}" destId="{3CD4ADEE-D9D7-45AC-8E95-5480CF87CE9C}" srcOrd="1" destOrd="0" presId="urn:microsoft.com/office/officeart/2005/8/layout/lProcess2"/>
    <dgm:cxn modelId="{0AD8C28A-2F6C-4DDB-82BA-214C620A6102}" type="presParOf" srcId="{1D5130EE-42E2-4818-A10D-D2BC9B2A7E7A}" destId="{17216946-DF1E-45BE-990F-6115C8222643}" srcOrd="2" destOrd="0" presId="urn:microsoft.com/office/officeart/2005/8/layout/lProcess2"/>
    <dgm:cxn modelId="{1062BD16-48F4-4196-A890-A6AAF0C23168}" type="presParOf" srcId="{17216946-DF1E-45BE-990F-6115C8222643}" destId="{BAA48D01-BFF4-4919-A457-017F0080D549}" srcOrd="0" destOrd="0" presId="urn:microsoft.com/office/officeart/2005/8/layout/lProcess2"/>
    <dgm:cxn modelId="{0E22C098-F58B-4987-8FEB-50FE273FC9C2}" type="presParOf" srcId="{17216946-DF1E-45BE-990F-6115C8222643}" destId="{039D4440-763A-457C-8C45-0BADCB8B5A09}" srcOrd="1" destOrd="0" presId="urn:microsoft.com/office/officeart/2005/8/layout/lProcess2"/>
    <dgm:cxn modelId="{BD5D2CBC-BC42-4DD9-8A21-711144B977DB}" type="presParOf" srcId="{17216946-DF1E-45BE-990F-6115C8222643}" destId="{8876DB9F-09A9-49E5-B35A-619474CF7799}" srcOrd="2" destOrd="0" presId="urn:microsoft.com/office/officeart/2005/8/layout/lProcess2"/>
    <dgm:cxn modelId="{20F8136F-2F28-4CD8-B6FF-1CD183597D23}" type="presParOf" srcId="{8876DB9F-09A9-49E5-B35A-619474CF7799}" destId="{4B9BEFC6-1611-43DD-AEB0-9C03BE4D8781}" srcOrd="0" destOrd="0" presId="urn:microsoft.com/office/officeart/2005/8/layout/lProcess2"/>
    <dgm:cxn modelId="{6F038398-1978-4BA5-A592-366958FB0CE9}" type="presParOf" srcId="{4B9BEFC6-1611-43DD-AEB0-9C03BE4D8781}" destId="{90DD3903-05FC-4B62-91E1-DC791004130B}" srcOrd="0" destOrd="0" presId="urn:microsoft.com/office/officeart/2005/8/layout/lProcess2"/>
    <dgm:cxn modelId="{927666DA-3477-4FBF-99E1-1AAB34D96945}" type="presParOf" srcId="{4B9BEFC6-1611-43DD-AEB0-9C03BE4D8781}" destId="{72F4CA7C-67DB-4537-9AAD-8667F32E0460}" srcOrd="1" destOrd="0" presId="urn:microsoft.com/office/officeart/2005/8/layout/lProcess2"/>
    <dgm:cxn modelId="{31C5E021-2C74-4CAF-935F-78DCEB908A26}" type="presParOf" srcId="{4B9BEFC6-1611-43DD-AEB0-9C03BE4D8781}" destId="{DF361DCB-CC6B-449C-8417-DF30A88E0C20}" srcOrd="2" destOrd="0" presId="urn:microsoft.com/office/officeart/2005/8/layout/lProcess2"/>
    <dgm:cxn modelId="{5BCFA170-F590-44E3-8F21-83FB835A8601}" type="presParOf" srcId="{4B9BEFC6-1611-43DD-AEB0-9C03BE4D8781}" destId="{F40348D3-AA3B-48C4-8BF4-59396671C6F4}" srcOrd="3" destOrd="0" presId="urn:microsoft.com/office/officeart/2005/8/layout/lProcess2"/>
    <dgm:cxn modelId="{C154C14F-50E0-4126-96A6-FF6FABA2932D}" type="presParOf" srcId="{4B9BEFC6-1611-43DD-AEB0-9C03BE4D8781}" destId="{5BBD0400-E117-4437-AEC9-507A61467D14}" srcOrd="4" destOrd="0" presId="urn:microsoft.com/office/officeart/2005/8/layout/lProcess2"/>
    <dgm:cxn modelId="{BF3E3E39-3697-41D6-95A9-0BCDA94512AD}" type="presParOf" srcId="{1D5130EE-42E2-4818-A10D-D2BC9B2A7E7A}" destId="{75CAE75F-A20E-442D-A965-00C451C70566}" srcOrd="3" destOrd="0" presId="urn:microsoft.com/office/officeart/2005/8/layout/lProcess2"/>
    <dgm:cxn modelId="{63D23739-8FA7-428A-85B5-E9BE75C6DD0B}" type="presParOf" srcId="{1D5130EE-42E2-4818-A10D-D2BC9B2A7E7A}" destId="{1C659251-EF14-4DBD-903E-F90283EC023B}" srcOrd="4" destOrd="0" presId="urn:microsoft.com/office/officeart/2005/8/layout/lProcess2"/>
    <dgm:cxn modelId="{4EF933E1-7CC7-4120-8731-1AD3624E6188}" type="presParOf" srcId="{1C659251-EF14-4DBD-903E-F90283EC023B}" destId="{FF4CD1CC-D92B-49F5-AC50-B90576FF41BE}" srcOrd="0" destOrd="0" presId="urn:microsoft.com/office/officeart/2005/8/layout/lProcess2"/>
    <dgm:cxn modelId="{18CB6365-8C9B-43FA-8DB7-1D536900E99A}" type="presParOf" srcId="{1C659251-EF14-4DBD-903E-F90283EC023B}" destId="{8E9E9CCF-E066-4332-B174-E2B216904908}" srcOrd="1" destOrd="0" presId="urn:microsoft.com/office/officeart/2005/8/layout/lProcess2"/>
    <dgm:cxn modelId="{E8581DB8-62A9-4CCA-9268-892E60EA9139}" type="presParOf" srcId="{1C659251-EF14-4DBD-903E-F90283EC023B}" destId="{3D6D1781-3C80-44CF-8076-DB5354372126}" srcOrd="2" destOrd="0" presId="urn:microsoft.com/office/officeart/2005/8/layout/lProcess2"/>
    <dgm:cxn modelId="{0E13009D-8C45-4CE0-A411-2C04CC6D81DF}" type="presParOf" srcId="{3D6D1781-3C80-44CF-8076-DB5354372126}" destId="{E27671FA-354C-410E-8238-69E8329A0717}" srcOrd="0" destOrd="0" presId="urn:microsoft.com/office/officeart/2005/8/layout/lProcess2"/>
    <dgm:cxn modelId="{4881B3D9-0661-4E74-8207-A77097529528}" type="presParOf" srcId="{E27671FA-354C-410E-8238-69E8329A0717}" destId="{5B3C0897-4936-4ED1-9E6F-DD4D9D189383}" srcOrd="0" destOrd="0" presId="urn:microsoft.com/office/officeart/2005/8/layout/lProcess2"/>
    <dgm:cxn modelId="{D06518DB-9954-456B-BE7D-40F968145F87}" type="presParOf" srcId="{E27671FA-354C-410E-8238-69E8329A0717}" destId="{940E5977-74A3-41F0-B2C6-1BD8F5D0E3B4}" srcOrd="1" destOrd="0" presId="urn:microsoft.com/office/officeart/2005/8/layout/lProcess2"/>
    <dgm:cxn modelId="{F7022750-324E-4D2D-8F56-69F27650E438}" type="presParOf" srcId="{E27671FA-354C-410E-8238-69E8329A0717}" destId="{B304ACE8-8F96-4033-88C9-1D02110B1007}" srcOrd="2" destOrd="0" presId="urn:microsoft.com/office/officeart/2005/8/layout/lProcess2"/>
    <dgm:cxn modelId="{3989C9E5-33FD-41AF-943D-6E94641879C9}" type="presParOf" srcId="{E27671FA-354C-410E-8238-69E8329A0717}" destId="{407A3E2E-44C2-438B-B459-F7CD12258A6B}" srcOrd="3" destOrd="0" presId="urn:microsoft.com/office/officeart/2005/8/layout/lProcess2"/>
    <dgm:cxn modelId="{92861913-E95F-496F-8F4A-0FB8458F3491}" type="presParOf" srcId="{E27671FA-354C-410E-8238-69E8329A0717}" destId="{E77B55F5-C033-43D3-B6E7-5FB45CD1887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5D701-4467-4642-B37C-15F0BCEDE55E}">
      <dsp:nvSpPr>
        <dsp:cNvPr id="0" name=""/>
        <dsp:cNvSpPr/>
      </dsp:nvSpPr>
      <dsp:spPr>
        <a:xfrm>
          <a:off x="3386" y="57252"/>
          <a:ext cx="3302198" cy="888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>
              <a:solidFill>
                <a:schemeClr val="tx1"/>
              </a:solidFill>
              <a:latin typeface="Garamond" panose="02020404030301010803" pitchFamily="18" charset="0"/>
            </a:rPr>
            <a:t>English Language Learners (ELL</a:t>
          </a:r>
          <a:r>
            <a:rPr lang="en-US" sz="2500" b="1" i="0" kern="1200">
              <a:solidFill>
                <a:schemeClr val="tx1"/>
              </a:solidFill>
            </a:rPr>
            <a:t>)</a:t>
          </a:r>
          <a:endParaRPr lang="en-US" sz="2500" b="1" kern="1200">
            <a:solidFill>
              <a:schemeClr val="tx1"/>
            </a:solidFill>
          </a:endParaRPr>
        </a:p>
      </dsp:txBody>
      <dsp:txXfrm>
        <a:off x="3386" y="57252"/>
        <a:ext cx="3302198" cy="888997"/>
      </dsp:txXfrm>
    </dsp:sp>
    <dsp:sp modelId="{9AB0164E-44C9-7641-AAEA-E5AE8DFE335F}">
      <dsp:nvSpPr>
        <dsp:cNvPr id="0" name=""/>
        <dsp:cNvSpPr/>
      </dsp:nvSpPr>
      <dsp:spPr>
        <a:xfrm>
          <a:off x="3386" y="946250"/>
          <a:ext cx="3302198" cy="31261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>
              <a:latin typeface="Garamond" panose="02020404030301010803" pitchFamily="18" charset="0"/>
            </a:rPr>
            <a:t>The student is an English language learner and has received less than two (2) full school years of ELA instruction;.</a:t>
          </a:r>
          <a:endParaRPr lang="en-GB" sz="2500" kern="1200">
            <a:latin typeface="Garamond" panose="02020404030301010803" pitchFamily="18" charset="0"/>
          </a:endParaRPr>
        </a:p>
      </dsp:txBody>
      <dsp:txXfrm>
        <a:off x="3386" y="946250"/>
        <a:ext cx="3302198" cy="3126103"/>
      </dsp:txXfrm>
    </dsp:sp>
    <dsp:sp modelId="{CBD1433E-F0E6-3C48-BADA-C6F853B35657}">
      <dsp:nvSpPr>
        <dsp:cNvPr id="0" name=""/>
        <dsp:cNvSpPr/>
      </dsp:nvSpPr>
      <dsp:spPr>
        <a:xfrm>
          <a:off x="3617246" y="93470"/>
          <a:ext cx="3302198" cy="888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  <a:latin typeface="Garamond" panose="02020404030301010803" pitchFamily="18" charset="0"/>
            </a:rPr>
            <a:t>IEP or 504</a:t>
          </a:r>
        </a:p>
      </dsp:txBody>
      <dsp:txXfrm>
        <a:off x="3617246" y="93470"/>
        <a:ext cx="3302198" cy="888997"/>
      </dsp:txXfrm>
    </dsp:sp>
    <dsp:sp modelId="{56890E99-4AE3-C440-9CB0-ADC572B8CD3C}">
      <dsp:nvSpPr>
        <dsp:cNvPr id="0" name=""/>
        <dsp:cNvSpPr/>
      </dsp:nvSpPr>
      <dsp:spPr>
        <a:xfrm>
          <a:off x="3617246" y="1003503"/>
          <a:ext cx="3302198" cy="31261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>
              <a:latin typeface="Garamond" panose="02020404030301010803" pitchFamily="18" charset="0"/>
            </a:rPr>
            <a:t>The student has a disability or suspected disability that impacts reading.  The IEP or 504 team must convene a meeting to discuss if the student can be promoted. </a:t>
          </a:r>
          <a:endParaRPr lang="en-GB" sz="2500" kern="1200">
            <a:latin typeface="Garamond" panose="02020404030301010803" pitchFamily="18" charset="0"/>
          </a:endParaRPr>
        </a:p>
      </dsp:txBody>
      <dsp:txXfrm>
        <a:off x="3617246" y="1003503"/>
        <a:ext cx="3302198" cy="3126103"/>
      </dsp:txXfrm>
    </dsp:sp>
    <dsp:sp modelId="{81AF460D-0DE6-4644-8435-2BE67048F6EE}">
      <dsp:nvSpPr>
        <dsp:cNvPr id="0" name=""/>
        <dsp:cNvSpPr/>
      </dsp:nvSpPr>
      <dsp:spPr>
        <a:xfrm>
          <a:off x="7532399" y="147597"/>
          <a:ext cx="3302198" cy="888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  <a:latin typeface="Garamond" panose="02020404030301010803" pitchFamily="18" charset="0"/>
            </a:rPr>
            <a:t>Previously Retained</a:t>
          </a:r>
        </a:p>
      </dsp:txBody>
      <dsp:txXfrm>
        <a:off x="7532399" y="147597"/>
        <a:ext cx="3302198" cy="888997"/>
      </dsp:txXfrm>
    </dsp:sp>
    <dsp:sp modelId="{4974C768-D9F2-FE47-B1AA-97551BE0C114}">
      <dsp:nvSpPr>
        <dsp:cNvPr id="0" name=""/>
        <dsp:cNvSpPr/>
      </dsp:nvSpPr>
      <dsp:spPr>
        <a:xfrm>
          <a:off x="7532399" y="1217283"/>
          <a:ext cx="3302198" cy="2764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>
              <a:latin typeface="Garamond" panose="02020404030301010803" pitchFamily="18" charset="0"/>
            </a:rPr>
            <a:t>The student was previously retained in any of the grades kindergarten through three (K-3).</a:t>
          </a:r>
          <a:endParaRPr lang="en-GB" sz="2500" kern="1200">
            <a:latin typeface="Garamond" panose="02020404030301010803" pitchFamily="18" charset="0"/>
          </a:endParaRPr>
        </a:p>
      </dsp:txBody>
      <dsp:txXfrm>
        <a:off x="7532399" y="1217283"/>
        <a:ext cx="3302198" cy="2764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486AD-9304-436D-B5FD-062F39B63EA6}">
      <dsp:nvSpPr>
        <dsp:cNvPr id="0" name=""/>
        <dsp:cNvSpPr/>
      </dsp:nvSpPr>
      <dsp:spPr>
        <a:xfrm>
          <a:off x="16122" y="0"/>
          <a:ext cx="3619345" cy="50750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Who?</a:t>
          </a:r>
        </a:p>
      </dsp:txBody>
      <dsp:txXfrm>
        <a:off x="16122" y="0"/>
        <a:ext cx="3619345" cy="1522515"/>
      </dsp:txXfrm>
    </dsp:sp>
    <dsp:sp modelId="{3381295A-B58A-4272-9532-5EE7666FED2D}">
      <dsp:nvSpPr>
        <dsp:cNvPr id="0" name=""/>
        <dsp:cNvSpPr/>
      </dsp:nvSpPr>
      <dsp:spPr>
        <a:xfrm>
          <a:off x="931259" y="1158984"/>
          <a:ext cx="1747680" cy="950417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977655" y="1205380"/>
        <a:ext cx="1654888" cy="857625"/>
      </dsp:txXfrm>
    </dsp:sp>
    <dsp:sp modelId="{743306F2-2B27-4755-AA9A-C8F24576758F}">
      <dsp:nvSpPr>
        <dsp:cNvPr id="0" name=""/>
        <dsp:cNvSpPr/>
      </dsp:nvSpPr>
      <dsp:spPr>
        <a:xfrm>
          <a:off x="357361" y="2201363"/>
          <a:ext cx="2895476" cy="1325579"/>
        </a:xfrm>
        <a:prstGeom prst="rightArrow">
          <a:avLst/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Parent or legal guardian must submit the appeal to the </a:t>
          </a:r>
          <a:r>
            <a:rPr lang="en-US" sz="1600" b="1" kern="1200">
              <a:solidFill>
                <a:schemeClr val="tx1"/>
              </a:solidFill>
            </a:rPr>
            <a:t>local</a:t>
          </a:r>
          <a:r>
            <a:rPr lang="en-US" sz="1600" kern="1200">
              <a:solidFill>
                <a:schemeClr val="tx1"/>
              </a:solidFill>
            </a:rPr>
            <a:t> department. </a:t>
          </a:r>
        </a:p>
      </dsp:txBody>
      <dsp:txXfrm>
        <a:off x="357361" y="2532758"/>
        <a:ext cx="2564081" cy="662789"/>
      </dsp:txXfrm>
    </dsp:sp>
    <dsp:sp modelId="{C88FCA0C-1250-4659-9466-2906095235E9}">
      <dsp:nvSpPr>
        <dsp:cNvPr id="0" name=""/>
        <dsp:cNvSpPr/>
      </dsp:nvSpPr>
      <dsp:spPr>
        <a:xfrm>
          <a:off x="357361" y="3962037"/>
          <a:ext cx="2895476" cy="782011"/>
        </a:xfrm>
        <a:prstGeom prst="rightArrow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Memphis-Shelby County Schools</a:t>
          </a:r>
        </a:p>
      </dsp:txBody>
      <dsp:txXfrm>
        <a:off x="357361" y="4157540"/>
        <a:ext cx="2699973" cy="391005"/>
      </dsp:txXfrm>
    </dsp:sp>
    <dsp:sp modelId="{BAA48D01-BFF4-4919-A457-017F0080D549}">
      <dsp:nvSpPr>
        <dsp:cNvPr id="0" name=""/>
        <dsp:cNvSpPr/>
      </dsp:nvSpPr>
      <dsp:spPr>
        <a:xfrm>
          <a:off x="3892188" y="0"/>
          <a:ext cx="3619345" cy="50750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How?</a:t>
          </a:r>
        </a:p>
      </dsp:txBody>
      <dsp:txXfrm>
        <a:off x="3892188" y="0"/>
        <a:ext cx="3619345" cy="1522515"/>
      </dsp:txXfrm>
    </dsp:sp>
    <dsp:sp modelId="{90DD3903-05FC-4B62-91E1-DC791004130B}">
      <dsp:nvSpPr>
        <dsp:cNvPr id="0" name=""/>
        <dsp:cNvSpPr/>
      </dsp:nvSpPr>
      <dsp:spPr>
        <a:xfrm>
          <a:off x="4833537" y="1059357"/>
          <a:ext cx="1621524" cy="997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4862739" y="1088559"/>
        <a:ext cx="1563120" cy="938640"/>
      </dsp:txXfrm>
    </dsp:sp>
    <dsp:sp modelId="{DF361DCB-CC6B-449C-8417-DF30A88E0C20}">
      <dsp:nvSpPr>
        <dsp:cNvPr id="0" name=""/>
        <dsp:cNvSpPr/>
      </dsp:nvSpPr>
      <dsp:spPr>
        <a:xfrm>
          <a:off x="4301290" y="2290613"/>
          <a:ext cx="2895476" cy="9970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/>
              </a:solidFill>
            </a:rPr>
            <a:t>All appeals </a:t>
          </a:r>
          <a:r>
            <a:rPr lang="en-US" sz="1600" b="1" kern="1200" dirty="0">
              <a:solidFill>
                <a:schemeClr val="tx1"/>
              </a:solidFill>
            </a:rPr>
            <a:t>MUST</a:t>
          </a:r>
          <a:r>
            <a:rPr lang="en-US" sz="1600" kern="1200" dirty="0">
              <a:solidFill>
                <a:schemeClr val="tx1"/>
              </a:solidFill>
            </a:rPr>
            <a:t> be submitted on the </a:t>
          </a:r>
          <a:r>
            <a:rPr lang="en-US" sz="1600" b="1" kern="1200" dirty="0">
              <a:solidFill>
                <a:schemeClr val="tx1"/>
              </a:solidFill>
            </a:rPr>
            <a:t>appropriate</a:t>
          </a:r>
          <a:r>
            <a:rPr lang="en-US" sz="1600" kern="1200" dirty="0">
              <a:solidFill>
                <a:schemeClr val="tx1"/>
              </a:solidFill>
            </a:rPr>
            <a:t> appeal forms provided by the Department and posted on its website. </a:t>
          </a:r>
        </a:p>
      </dsp:txBody>
      <dsp:txXfrm>
        <a:off x="4330492" y="2319815"/>
        <a:ext cx="2837072" cy="938640"/>
      </dsp:txXfrm>
    </dsp:sp>
    <dsp:sp modelId="{5BBD0400-E117-4437-AEC9-507A61467D14}">
      <dsp:nvSpPr>
        <dsp:cNvPr id="0" name=""/>
        <dsp:cNvSpPr/>
      </dsp:nvSpPr>
      <dsp:spPr>
        <a:xfrm>
          <a:off x="4254123" y="3946144"/>
          <a:ext cx="2895476" cy="9970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chemeClr val="tx1"/>
              </a:solidFill>
            </a:rPr>
            <a:t>The notice that the student is at-risk for retention shall be considered received on the day it is electronically sent. </a:t>
          </a:r>
        </a:p>
      </dsp:txBody>
      <dsp:txXfrm>
        <a:off x="4283325" y="3975346"/>
        <a:ext cx="2837072" cy="938640"/>
      </dsp:txXfrm>
    </dsp:sp>
    <dsp:sp modelId="{FF4CD1CC-D92B-49F5-AC50-B90576FF41BE}">
      <dsp:nvSpPr>
        <dsp:cNvPr id="0" name=""/>
        <dsp:cNvSpPr/>
      </dsp:nvSpPr>
      <dsp:spPr>
        <a:xfrm>
          <a:off x="7782985" y="0"/>
          <a:ext cx="3619345" cy="50750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When?</a:t>
          </a:r>
        </a:p>
      </dsp:txBody>
      <dsp:txXfrm>
        <a:off x="7782985" y="0"/>
        <a:ext cx="3619345" cy="1522515"/>
      </dsp:txXfrm>
    </dsp:sp>
    <dsp:sp modelId="{5B3C0897-4936-4ED1-9E6F-DD4D9D189383}">
      <dsp:nvSpPr>
        <dsp:cNvPr id="0" name=""/>
        <dsp:cNvSpPr/>
      </dsp:nvSpPr>
      <dsp:spPr>
        <a:xfrm>
          <a:off x="8782764" y="1090392"/>
          <a:ext cx="1619787" cy="750747"/>
        </a:xfrm>
        <a:prstGeom prst="roundRect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8819412" y="1127040"/>
        <a:ext cx="1546491" cy="677451"/>
      </dsp:txXfrm>
    </dsp:sp>
    <dsp:sp modelId="{B304ACE8-8F96-4033-88C9-1D02110B1007}">
      <dsp:nvSpPr>
        <dsp:cNvPr id="0" name=""/>
        <dsp:cNvSpPr/>
      </dsp:nvSpPr>
      <dsp:spPr>
        <a:xfrm>
          <a:off x="8059792" y="1964235"/>
          <a:ext cx="2895476" cy="6523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Appeal must be submitted </a:t>
          </a:r>
          <a:r>
            <a:rPr lang="en-US" sz="1600" b="1" kern="1200">
              <a:solidFill>
                <a:schemeClr val="tx1"/>
              </a:solidFill>
            </a:rPr>
            <a:t>within fourteen (14) calendar days of receipt of the notice</a:t>
          </a:r>
          <a:endParaRPr lang="en-US" sz="1600" kern="1200">
            <a:solidFill>
              <a:schemeClr val="tx1"/>
            </a:solidFill>
          </a:endParaRPr>
        </a:p>
      </dsp:txBody>
      <dsp:txXfrm>
        <a:off x="8078899" y="1983342"/>
        <a:ext cx="2857262" cy="614133"/>
      </dsp:txXfrm>
    </dsp:sp>
    <dsp:sp modelId="{E77B55F5-C033-43D3-B6E7-5FB45CD18873}">
      <dsp:nvSpPr>
        <dsp:cNvPr id="0" name=""/>
        <dsp:cNvSpPr/>
      </dsp:nvSpPr>
      <dsp:spPr>
        <a:xfrm>
          <a:off x="8143225" y="3273985"/>
          <a:ext cx="2792542" cy="16930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chemeClr val="tx1"/>
              </a:solidFill>
            </a:rPr>
            <a:t>A designee(s) shall review all properly submitted appeals, decide, and issue an electronic notification of the decision to the parent or legal guardian within fourteen (14) calendar days of receiving the appeal. </a:t>
          </a:r>
        </a:p>
      </dsp:txBody>
      <dsp:txXfrm>
        <a:off x="8192811" y="3323571"/>
        <a:ext cx="2693370" cy="159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D08F3-FDEC-42E5-8B91-C47A53C19EA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804D-927F-40B0-8CE7-EE7C6B177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60D3-4436-4D9C-90A0-F0BFF1EC3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67BBC-13CF-47C1-9266-48EBD3482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D74-6F12-42DF-93C7-C479ECF9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4858-6FA7-4F50-8317-45AA2629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88846-45F5-44A3-9FC7-04423AD3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DA5C-019F-4A7B-9CE9-16C0FED6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00739-EF50-46C8-9158-4B0E6E4B6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2B42-E0FB-48D2-B993-A94CE7A3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F76A2-072B-4B53-8664-C48B1365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C100-91E4-429D-ABEB-08C7DCA0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29D668-6368-41B6-B349-35503A7D6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88848-3E1A-42A9-9F0E-45EE048A5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4FB1-6F80-4771-A6A0-51D04B66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58C46-BB9F-4AA9-8AA4-2AE52AF5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FF63C-7BE2-47C7-AADC-2A6229FE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27A6-ED5C-47E3-8003-51633530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292C-B503-4D83-9017-E13FFF96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C296-D995-446A-A6F9-2692B8F3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6D12-B4A3-44C7-9673-8B05AF29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1BCB7-632A-4034-B96D-123713FD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4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B2A0-CD4C-4200-9C13-6519A5B8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94F0A-3079-4EDA-819B-4520498E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FE5EE-B077-4B77-965D-C6497C66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68663-6041-4B34-AF67-2D20E6EF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45240-1394-4DE2-9386-68FBDB8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BD2F-85E1-4686-95FF-F028C559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D34E-0147-4AA3-AB59-18E785120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348E0-100E-4333-83D6-403C999F2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DEDC-6EB3-434B-9DA2-2FADBCA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0A7A-D5BC-40A7-BBF1-2E5A84FE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3E5B2-AB46-45B5-A67F-A1DAB3F0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07E2-06E3-4E19-BA3D-718B36E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6FB6-176B-4993-9FB1-6C5D9EA3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DBA12-3D05-4078-867D-3276F9B0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F7681-51BA-42A6-B1A0-5BE04BF8B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12FEC-D2D5-43A4-BEE0-610F1F7B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9CECA-3CFA-4F17-8226-6652F175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51E0A-AA8F-4762-BA33-7AF35987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2672E-9D5C-4656-9D15-91DB8FAD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B351-D657-4E2A-A1C9-7674F3FA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BAAF8-65F7-40B1-9412-0882E6FE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6AD48-52C0-4888-B024-33AC3383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708ED-9AE4-4C6F-A62D-D08A77FF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864AE-37CD-457F-B486-F944AFE2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7B7E1-B11F-49A5-82EE-46FB9B8D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F580-8EC4-4AD7-B5A7-213DC83C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A1F7-DC77-494C-8DAA-A7BF54AF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E1D-61BE-4A4E-BA48-54A686B92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6CF7-1831-461B-97D4-F85704E7F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69EFD-52AE-4D91-9040-42048376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C154-B822-4D3A-BB5F-AF92FCB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466D3-7E6B-4C4F-87F7-3760FF0E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FBA5-AA97-4ED1-862F-8B4079D8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01138-7921-4C9C-85D2-3CC2D48A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03786-32F9-41FE-A0A7-5649A071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40ED0-70E9-4A2D-B50A-F5513A94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E54FB-A44F-4F3A-901B-F31FEA85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4B8C9-E5C3-4F9E-AE68-90CC29CB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1257D-6D46-4B65-A6B2-0017A42D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03519-4CB1-4687-9B92-1160F013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6D373-F00B-4C0E-88D9-66DE65EC6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5F0C-672F-40D8-AF7B-703337BF402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1016-11B1-425E-8679-AB07C999C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BBF3-8D5E-4C33-B905-04E954EF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90C0-5823-4B13-AEE8-925875BA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k12.org/calendar/files/2022/2022-23_MSCS_Students_Calendar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n.gov/education/decodables" TargetMode="External"/><Relationship Id="rId5" Type="http://schemas.openxmlformats.org/officeDocument/2006/relationships/hyperlink" Target="https://drive.google.com/drive/folders/17BYnoPlzPyp8pqcHShJe8K05yVk4EbxR?usp=sharing" TargetMode="External"/><Relationship Id="rId4" Type="http://schemas.openxmlformats.org/officeDocument/2006/relationships/hyperlink" Target="https://www.tn.gov/education/assessment/testing-times-by-grade-subjec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ghtwords.com/pdfs/word_lists/dolch_group.pdf" TargetMode="External"/><Relationship Id="rId7" Type="http://schemas.openxmlformats.org/officeDocument/2006/relationships/hyperlink" Target="https://www.readingrockets.org/article/teaching-literacy-english-k-5-english-learne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tartwithabook.org/" TargetMode="External"/><Relationship Id="rId5" Type="http://schemas.openxmlformats.org/officeDocument/2006/relationships/hyperlink" Target="https://www.weareteachers.com/28-reading-incentives-that-really-work/" TargetMode="External"/><Relationship Id="rId4" Type="http://schemas.openxmlformats.org/officeDocument/2006/relationships/hyperlink" Target="https://sightwords.com/pdfs/word_lists/fry_group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file:////Users/latoshawiseman/Library/Group%20Containers/UBF8T346G9.ms/WebArchiveCopyPasteTempFiles/com.microsoft.Word/images%3fq=tbnANd9GcRcO-LFDM4uHn4SLMkhQnFyqKe2vE5qy7NSjg&amp;usqp=CA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-304801" y="0"/>
            <a:ext cx="1093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MSCS Literacy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Commitment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ED9B4-CAE7-45E7-A46F-2C99D33EEBCC}"/>
              </a:ext>
            </a:extLst>
          </p:cNvPr>
          <p:cNvSpPr txBox="1"/>
          <p:nvPr/>
        </p:nvSpPr>
        <p:spPr>
          <a:xfrm>
            <a:off x="-521971" y="5587305"/>
            <a:ext cx="975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Melanie Nelson, Principal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entury Gothic" panose="020B0502020202020204" pitchFamily="34" charset="0"/>
              </a:rPr>
              <a:t>Kevin Morris, Assistant Principal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Tamara Turner, School Counselor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B904C-FA82-2FE0-CF69-4FA576E93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2834640"/>
            <a:ext cx="49149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6"/>
            <a:ext cx="12299795" cy="3735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799165" y="1420151"/>
            <a:ext cx="101110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Tutoring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Tutoring is an additional way to provide your child with targeted support.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Below are current tutoring slots that are available: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Kindergar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ten/First:  6 slots available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Second:  0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Third:  0 slots available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Fourth: 0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Fifth:  2 slots available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Resources of Support:</a:t>
            </a:r>
          </a:p>
        </p:txBody>
      </p:sp>
    </p:spTree>
    <p:extLst>
      <p:ext uri="{BB962C8B-B14F-4D97-AF65-F5344CB8AC3E}">
        <p14:creationId xmlns:p14="http://schemas.microsoft.com/office/powerpoint/2010/main" val="187136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6"/>
            <a:ext cx="12299795" cy="3735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643053" y="1236081"/>
            <a:ext cx="1011107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563C1"/>
              </a:solidFill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http://www.scsk12.org/calendar/files/2022/2022-23_MSCS_Students_Calendar.pdf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(District Calendar)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https://www.tn.gov/education/assessment/testing-times-by-grade-subject.html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(TCAP Testing time limits)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https://www.tn.gov/education/assessment/testing-times-by-grade-subject.html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(TCAP Assessment Calendar)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hlinkClick r:id="rId5"/>
              </a:rPr>
              <a:t>https://drive.google.com/drive/folders/17BYnoPlzPyp8pqcHShJe8K05yVk4EbxR?usp=sharing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en-US" sz="2200" b="1" dirty="0">
                <a:latin typeface="Century Gothic" panose="020B0502020202020204" pitchFamily="34" charset="0"/>
              </a:rPr>
              <a:t>(Sight Words)</a:t>
            </a:r>
            <a:endParaRPr lang="en-US" sz="2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hlinkClick r:id="rId6"/>
              </a:rPr>
              <a:t>https://www.tn.gov/education/decodables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en-US" sz="2200" b="1" dirty="0">
                <a:latin typeface="Century Gothic" panose="020B0502020202020204" pitchFamily="34" charset="0"/>
              </a:rPr>
              <a:t>(Decodables:  Free K-2 resources)</a:t>
            </a:r>
            <a:endParaRPr lang="en-US" sz="2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Additional Resources of Support:</a:t>
            </a:r>
          </a:p>
        </p:txBody>
      </p:sp>
    </p:spTree>
    <p:extLst>
      <p:ext uri="{BB962C8B-B14F-4D97-AF65-F5344CB8AC3E}">
        <p14:creationId xmlns:p14="http://schemas.microsoft.com/office/powerpoint/2010/main" val="234170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5"/>
            <a:ext cx="12299795" cy="49456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 dirty="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673533" y="2041842"/>
            <a:ext cx="10111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https://sightwords.com/pdfs/word_lists/dolch_group.pdf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Sight Word List)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https://sightwords.com/pdfs/word_lists/fry_group.pdf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(Fry Sight Word List)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https://www.weareteachers.com/28-reading-incentives-that-really-work/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https://www.startwithabook.org/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(Reading Rockets Books and Activities for Summer Reading)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https://www.readingrockets.org/article/teaching-literacy-english-k-5-english-learners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(Reading Rockets:  Literacy for English Learners)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Additional Resources of Support:</a:t>
            </a:r>
          </a:p>
        </p:txBody>
      </p:sp>
    </p:spTree>
    <p:extLst>
      <p:ext uri="{BB962C8B-B14F-4D97-AF65-F5344CB8AC3E}">
        <p14:creationId xmlns:p14="http://schemas.microsoft.com/office/powerpoint/2010/main" val="246529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6"/>
            <a:ext cx="12299795" cy="3735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420705" y="2183466"/>
            <a:ext cx="438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Closeout:</a:t>
            </a:r>
          </a:p>
        </p:txBody>
      </p:sp>
      <p:pic>
        <p:nvPicPr>
          <p:cNvPr id="1026" name="Picture 2" descr="Image result for question and answers">
            <a:extLst>
              <a:ext uri="{FF2B5EF4-FFF2-40B4-BE49-F238E27FC236}">
                <a16:creationId xmlns:a16="http://schemas.microsoft.com/office/drawing/2014/main" id="{301D213B-743D-42FB-A44B-A673FD48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5" y="2012758"/>
            <a:ext cx="4493012" cy="45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ank you">
            <a:extLst>
              <a:ext uri="{FF2B5EF4-FFF2-40B4-BE49-F238E27FC236}">
                <a16:creationId xmlns:a16="http://schemas.microsoft.com/office/drawing/2014/main" id="{AC958790-A476-4D7F-B705-CDAE0A5F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61" y="2272675"/>
            <a:ext cx="3814434" cy="36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7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4" y="1540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 (Body) "/>
              </a:rPr>
              <a:t>Literacy Commitment 2022-2023</a:t>
            </a: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047ED-2C74-4201-AA7D-44B6FBABFF07}"/>
              </a:ext>
            </a:extLst>
          </p:cNvPr>
          <p:cNvSpPr txBox="1"/>
          <p:nvPr/>
        </p:nvSpPr>
        <p:spPr>
          <a:xfrm>
            <a:off x="3385996" y="1158049"/>
            <a:ext cx="6435505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Simplified Indicator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B51FE71-26BC-76DC-5E2B-6794952ED9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4004214"/>
              </p:ext>
            </p:extLst>
          </p:nvPr>
        </p:nvGraphicFramePr>
        <p:xfrm>
          <a:off x="370114" y="1676400"/>
          <a:ext cx="11378821" cy="382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75314">
                  <a:extLst>
                    <a:ext uri="{9D8B030D-6E8A-4147-A177-3AD203B41FA5}">
                      <a16:colId xmlns:a16="http://schemas.microsoft.com/office/drawing/2014/main" val="697078233"/>
                    </a:ext>
                  </a:extLst>
                </a:gridCol>
                <a:gridCol w="3789852">
                  <a:extLst>
                    <a:ext uri="{9D8B030D-6E8A-4147-A177-3AD203B41FA5}">
                      <a16:colId xmlns:a16="http://schemas.microsoft.com/office/drawing/2014/main" val="3643283320"/>
                    </a:ext>
                  </a:extLst>
                </a:gridCol>
                <a:gridCol w="3713655">
                  <a:extLst>
                    <a:ext uri="{9D8B030D-6E8A-4147-A177-3AD203B41FA5}">
                      <a16:colId xmlns:a16="http://schemas.microsoft.com/office/drawing/2014/main" val="2160218326"/>
                    </a:ext>
                  </a:extLst>
                </a:gridCol>
              </a:tblGrid>
              <a:tr h="76417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Monitoring &amp; Supporting K-2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Grade Student Success</a:t>
                      </a:r>
                    </a:p>
                    <a:p>
                      <a:pPr algn="ctr"/>
                      <a:r>
                        <a:rPr lang="en-US" sz="2400" dirty="0"/>
                        <a:t>Identifying At-Risk Students (Not used for retention)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en-US" sz="2400" baseline="30000"/>
                        <a:t>st</a:t>
                      </a:r>
                      <a:r>
                        <a:rPr lang="en-US" sz="2400"/>
                        <a:t> Grade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Second Grade</a:t>
                      </a:r>
                    </a:p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46558"/>
                  </a:ext>
                </a:extLst>
              </a:tr>
              <a:tr h="7641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Kindergarten</a:t>
                      </a:r>
                    </a:p>
                    <a:p>
                      <a:pPr algn="ctr"/>
                      <a:r>
                        <a:rPr lang="en-US" sz="2400" b="1" dirty="0"/>
                        <a:t>ELA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Grade </a:t>
                      </a:r>
                    </a:p>
                    <a:p>
                      <a:pPr algn="ctr"/>
                      <a:r>
                        <a:rPr lang="en-US" sz="2400" b="1" dirty="0"/>
                        <a:t>ELA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Second Grade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ELA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40179"/>
                  </a:ext>
                </a:extLst>
              </a:tr>
              <a:tr h="217496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Universal Screener Assessment – iReady</a:t>
                      </a:r>
                      <a:endParaRPr lang="en-US" sz="2400" dirty="0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Fall: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353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Winter: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387</a:t>
                      </a:r>
                      <a:r>
                        <a:rPr lang="en-US" sz="2400" b="1" dirty="0"/>
                        <a:t>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*Spring: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Universal Screener Assessment – iReady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Fall: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413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Winter: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445</a:t>
                      </a:r>
                      <a:r>
                        <a:rPr lang="en-US" sz="2400" b="1" dirty="0"/>
                        <a:t>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*Spring: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475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Universal Screener Assessment – iReady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Fall: 290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Winter: 355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*Spring:  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5985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7C7F2C-7850-3580-3A27-AAAC3B013C30}"/>
              </a:ext>
            </a:extLst>
          </p:cNvPr>
          <p:cNvSpPr txBox="1"/>
          <p:nvPr/>
        </p:nvSpPr>
        <p:spPr>
          <a:xfrm>
            <a:off x="349665" y="5556528"/>
            <a:ext cx="1184523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If student does not meet the required score/level, it 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RECOMMENDED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the student attends Summer Learning Academy.</a:t>
            </a:r>
            <a:r>
              <a:rPr lang="en-US">
                <a:latin typeface="Calibri" panose="020F0502020204030204"/>
              </a:rPr>
              <a:t> </a:t>
            </a:r>
            <a:endParaRPr lang="en-US" sz="2400"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Calibri"/>
              </a:rPr>
              <a:t>*Update: The above table, for kindergarten and 1st grade, reflects the 65%tile normative score. The previous scores reflected the 50%tile.</a:t>
            </a:r>
          </a:p>
        </p:txBody>
      </p:sp>
    </p:spTree>
    <p:extLst>
      <p:ext uri="{BB962C8B-B14F-4D97-AF65-F5344CB8AC3E}">
        <p14:creationId xmlns:p14="http://schemas.microsoft.com/office/powerpoint/2010/main" val="414491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0" y="0"/>
            <a:ext cx="116866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lack"/>
              </a:rPr>
              <a:t>Literacy Commitment: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lack"/>
              </a:rPr>
              <a:t>Encompasses the State’s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lack"/>
              </a:rPr>
              <a:t>TN Learning Loss Remediation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lack"/>
              </a:rPr>
              <a:t>Student Accelerated Student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(2022-2023)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E8FC4-7FDD-47E3-A4A0-D6F4124AB4D9}"/>
              </a:ext>
            </a:extLst>
          </p:cNvPr>
          <p:cNvSpPr txBox="1"/>
          <p:nvPr/>
        </p:nvSpPr>
        <p:spPr>
          <a:xfrm>
            <a:off x="1232807" y="4957082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POLICY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 - 2022-2023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 – 2023-2024</a:t>
            </a:r>
          </a:p>
        </p:txBody>
      </p:sp>
    </p:spTree>
    <p:extLst>
      <p:ext uri="{BB962C8B-B14F-4D97-AF65-F5344CB8AC3E}">
        <p14:creationId xmlns:p14="http://schemas.microsoft.com/office/powerpoint/2010/main" val="30241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4" y="-243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Calibri (Body) "/>
                <a:cs typeface="Arial Black"/>
              </a:rPr>
              <a:t>What does the law say for 3</a:t>
            </a:r>
            <a:r>
              <a:rPr lang="en-US" sz="3500" b="1" baseline="30000">
                <a:solidFill>
                  <a:schemeClr val="bg1"/>
                </a:solidFill>
                <a:latin typeface="Calibri (Body) "/>
                <a:cs typeface="Arial Black"/>
              </a:rPr>
              <a:t>rd</a:t>
            </a:r>
            <a:r>
              <a:rPr lang="en-US" sz="3500" b="1">
                <a:solidFill>
                  <a:schemeClr val="bg1"/>
                </a:solidFill>
                <a:latin typeface="Calibri (Body) "/>
                <a:cs typeface="Arial Black"/>
              </a:rPr>
              <a:t> graders?</a:t>
            </a:r>
            <a:endParaRPr lang="en-US" sz="35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D2314-0F27-4AF2-B394-06C6B3BC4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414" y="1871003"/>
            <a:ext cx="11545422" cy="42233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>
                <a:latin typeface="Calibri (Body) "/>
              </a:rPr>
              <a:t>Current 3</a:t>
            </a:r>
            <a:r>
              <a:rPr lang="en-US" sz="3200" b="1" baseline="30000">
                <a:latin typeface="Calibri (Body) "/>
              </a:rPr>
              <a:t>rd</a:t>
            </a:r>
            <a:r>
              <a:rPr lang="en-US" sz="3200" b="1">
                <a:latin typeface="Calibri (Body) "/>
              </a:rPr>
              <a:t> Grade Students</a:t>
            </a:r>
          </a:p>
          <a:p>
            <a:pPr marL="0" indent="0" algn="ctr">
              <a:buNone/>
            </a:pPr>
            <a:endParaRPr lang="en-US" sz="3200" b="1">
              <a:latin typeface="Calibri (Body) "/>
            </a:endParaRPr>
          </a:p>
          <a:p>
            <a:pPr marL="0" indent="0" algn="ctr">
              <a:buNone/>
            </a:pPr>
            <a:r>
              <a:rPr lang="en-US" sz="3200" b="1">
                <a:latin typeface="Calibri (Body) "/>
              </a:rPr>
              <a:t>Focus: </a:t>
            </a:r>
            <a:r>
              <a:rPr lang="en-US" sz="3200">
                <a:latin typeface="Calibri (Body) "/>
              </a:rPr>
              <a:t>“Accelerating Student Learning”</a:t>
            </a:r>
          </a:p>
          <a:p>
            <a:pPr marL="0" indent="0" algn="ctr">
              <a:buNone/>
            </a:pPr>
            <a:endParaRPr lang="en-US" sz="3000">
              <a:latin typeface="Calibri (Body) "/>
            </a:endParaRPr>
          </a:p>
          <a:p>
            <a:pPr marL="0" indent="0">
              <a:buNone/>
            </a:pPr>
            <a:r>
              <a:rPr lang="en-US" sz="3200" i="0">
                <a:effectLst/>
                <a:latin typeface="Calibri (Body) "/>
              </a:rPr>
              <a:t>“Beginning with the 2022-2023 school year, a student in the third grade </a:t>
            </a:r>
            <a:r>
              <a:rPr lang="en-US" sz="3200" i="0">
                <a:solidFill>
                  <a:srgbClr val="FF0000"/>
                </a:solidFill>
                <a:effectLst/>
                <a:latin typeface="Calibri (Body) "/>
              </a:rPr>
              <a:t>shall not </a:t>
            </a:r>
            <a:r>
              <a:rPr lang="en-US" sz="3200" i="0">
                <a:effectLst/>
                <a:latin typeface="Calibri (Body) "/>
              </a:rPr>
              <a:t>be promoted to the next grade level unless the student is determined to be </a:t>
            </a:r>
            <a:r>
              <a:rPr lang="en-US" sz="3200" i="0">
                <a:solidFill>
                  <a:srgbClr val="00B050"/>
                </a:solidFill>
                <a:effectLst/>
                <a:latin typeface="Calibri (Body) "/>
              </a:rPr>
              <a:t>proficient</a:t>
            </a:r>
            <a:r>
              <a:rPr lang="en-US" sz="3200" i="0">
                <a:effectLst/>
                <a:latin typeface="Calibri (Body) "/>
              </a:rPr>
              <a:t> in English Language </a:t>
            </a:r>
            <a:r>
              <a:rPr lang="en-US" sz="3200">
                <a:latin typeface="Calibri (Body) "/>
              </a:rPr>
              <a:t>A</a:t>
            </a:r>
            <a:r>
              <a:rPr lang="en-US" sz="3200" i="0">
                <a:effectLst/>
                <a:latin typeface="Calibri (Body) "/>
              </a:rPr>
              <a:t>rts (ELA) based on the student's achieving a performance level rating of "</a:t>
            </a:r>
            <a:r>
              <a:rPr lang="en-US" sz="3200" i="0">
                <a:solidFill>
                  <a:srgbClr val="00B050"/>
                </a:solidFill>
                <a:effectLst/>
                <a:latin typeface="Calibri (Body) "/>
              </a:rPr>
              <a:t>on track</a:t>
            </a:r>
            <a:r>
              <a:rPr lang="en-US" sz="3200" i="0">
                <a:effectLst/>
                <a:latin typeface="Calibri (Body) "/>
              </a:rPr>
              <a:t>" or "</a:t>
            </a:r>
            <a:r>
              <a:rPr lang="en-US" sz="3200" i="0">
                <a:solidFill>
                  <a:srgbClr val="00B050"/>
                </a:solidFill>
                <a:effectLst/>
                <a:latin typeface="Calibri (Body) "/>
              </a:rPr>
              <a:t>mastered</a:t>
            </a:r>
            <a:r>
              <a:rPr lang="en-US" sz="3200" i="0">
                <a:effectLst/>
                <a:latin typeface="Calibri (Body) "/>
              </a:rPr>
              <a:t>" on the ELA portion of the student's most recent Tennessee comprehensive assessment program (TCAP) test.”</a:t>
            </a:r>
            <a:endParaRPr lang="en-US" sz="3200" u="sng" kern="0">
              <a:latin typeface="Calibri (Body) "/>
            </a:endParaRPr>
          </a:p>
          <a:p>
            <a:pPr marL="0" indent="0" algn="ctr">
              <a:buNone/>
            </a:pPr>
            <a:endParaRPr lang="en-US" b="1">
              <a:latin typeface="Calibri (Body) "/>
            </a:endParaRPr>
          </a:p>
        </p:txBody>
      </p:sp>
    </p:spTree>
    <p:extLst>
      <p:ext uri="{BB962C8B-B14F-4D97-AF65-F5344CB8AC3E}">
        <p14:creationId xmlns:p14="http://schemas.microsoft.com/office/powerpoint/2010/main" val="303407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931"/>
            <a:ext cx="11775545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 (Body) "/>
                <a:cs typeface="Arial Black"/>
              </a:rPr>
              <a:t>TN Learning Loss Remediation and Student Acceleration Act </a:t>
            </a:r>
            <a:endParaRPr lang="en-US" sz="3200" b="1">
              <a:solidFill>
                <a:schemeClr val="bg1"/>
              </a:solidFill>
              <a:latin typeface="Calibri (Body) "/>
            </a:endParaRPr>
          </a:p>
        </p:txBody>
      </p:sp>
      <p:pic>
        <p:nvPicPr>
          <p:cNvPr id="3" name="Content Placeholder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A7F5D3-D86C-FC28-ABC7-DD59063DD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13991" r="9931" b="17133"/>
          <a:stretch/>
        </p:blipFill>
        <p:spPr bwMode="auto">
          <a:xfrm>
            <a:off x="-88604" y="637981"/>
            <a:ext cx="12280604" cy="6220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87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876"/>
            <a:ext cx="10311619" cy="145456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chemeClr val="bg1"/>
                </a:solidFill>
                <a:latin typeface="Garamond" panose="02020404030301010803" pitchFamily="18" charset="0"/>
                <a:cs typeface="Arial Black"/>
              </a:rPr>
              <a:t>TN Learning Loss Remediation and Student Acceleration Act </a:t>
            </a: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818F65-1620-22C9-4FF9-58DC7C5421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8848123"/>
              </p:ext>
            </p:extLst>
          </p:nvPr>
        </p:nvGraphicFramePr>
        <p:xfrm>
          <a:off x="891539" y="2566608"/>
          <a:ext cx="10837985" cy="412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F418A94-B63E-4F82-4836-8FB5A01AE100}"/>
              </a:ext>
            </a:extLst>
          </p:cNvPr>
          <p:cNvSpPr txBox="1">
            <a:spLocks/>
          </p:cNvSpPr>
          <p:nvPr/>
        </p:nvSpPr>
        <p:spPr>
          <a:xfrm>
            <a:off x="1354015" y="1455946"/>
            <a:ext cx="10837985" cy="1454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latin typeface="Garamond" panose="02020404030301010803" pitchFamily="18" charset="0"/>
                <a:cs typeface="Arial Black"/>
              </a:rPr>
              <a:t>3</a:t>
            </a:r>
            <a:r>
              <a:rPr lang="en-US" sz="4200" b="1" baseline="30000">
                <a:latin typeface="Garamond" panose="02020404030301010803" pitchFamily="18" charset="0"/>
                <a:cs typeface="Arial Black"/>
              </a:rPr>
              <a:t>rd</a:t>
            </a:r>
            <a:r>
              <a:rPr lang="en-US" sz="4200" b="1">
                <a:latin typeface="Garamond" panose="02020404030301010803" pitchFamily="18" charset="0"/>
                <a:cs typeface="Arial Black"/>
              </a:rPr>
              <a:t> graders can be to                  4</a:t>
            </a:r>
            <a:r>
              <a:rPr lang="en-US" sz="4200" b="1" baseline="30000">
                <a:latin typeface="Garamond" panose="02020404030301010803" pitchFamily="18" charset="0"/>
                <a:cs typeface="Arial Black"/>
              </a:rPr>
              <a:t>th</a:t>
            </a:r>
            <a:r>
              <a:rPr lang="en-US" sz="4200" b="1">
                <a:latin typeface="Garamond" panose="02020404030301010803" pitchFamily="18" charset="0"/>
                <a:cs typeface="Arial Black"/>
              </a:rPr>
              <a:t> grade if</a:t>
            </a:r>
            <a:r>
              <a:rPr lang="en-US" b="1">
                <a:latin typeface="Garamond" panose="02020404030301010803" pitchFamily="18" charset="0"/>
                <a:cs typeface="Arial Black"/>
              </a:rPr>
              <a:t>: </a:t>
            </a:r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6BC8AF7-2B7F-BE55-2137-37976214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532" y="1821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3" descr="1,441 Promoted Stock Illustrations, Cliparts and Royalty Free Promoted  Vectors">
            <a:extLst>
              <a:ext uri="{FF2B5EF4-FFF2-40B4-BE49-F238E27FC236}">
                <a16:creationId xmlns:a16="http://schemas.microsoft.com/office/drawing/2014/main" id="{5E577DBA-BD3E-16A2-8564-D3185580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71515"/>
            <a:ext cx="2286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444"/>
            <a:ext cx="10311619" cy="145456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chemeClr val="bg1"/>
                </a:solidFill>
                <a:latin typeface="Garamond" panose="02020404030301010803" pitchFamily="18" charset="0"/>
                <a:cs typeface="Arial Black"/>
              </a:rPr>
              <a:t>TN Learning Loss Remediation and Student Acceleration Act</a:t>
            </a: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818F65-1620-22C9-4FF9-58DC7C5421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6950052"/>
              </p:ext>
            </p:extLst>
          </p:nvPr>
        </p:nvGraphicFramePr>
        <p:xfrm>
          <a:off x="136627" y="2088143"/>
          <a:ext cx="9275283" cy="499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F418A94-B63E-4F82-4836-8FB5A01AE100}"/>
              </a:ext>
            </a:extLst>
          </p:cNvPr>
          <p:cNvSpPr txBox="1">
            <a:spLocks/>
          </p:cNvSpPr>
          <p:nvPr/>
        </p:nvSpPr>
        <p:spPr>
          <a:xfrm>
            <a:off x="2278061" y="1003502"/>
            <a:ext cx="8597462" cy="627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atin typeface="Garamond" panose="02020404030301010803" pitchFamily="18" charset="0"/>
                <a:cs typeface="Arial Black"/>
              </a:rPr>
              <a:t>Appeal Process Overview</a:t>
            </a:r>
          </a:p>
          <a:p>
            <a:pPr algn="ctr"/>
            <a:r>
              <a:rPr lang="en-US" sz="3600" b="1">
                <a:latin typeface="Garamond" panose="02020404030301010803" pitchFamily="18" charset="0"/>
                <a:cs typeface="Arial Black"/>
              </a:rPr>
              <a:t>Only 3</a:t>
            </a:r>
            <a:r>
              <a:rPr lang="en-US" sz="3600" b="1" baseline="30000">
                <a:latin typeface="Garamond" panose="02020404030301010803" pitchFamily="18" charset="0"/>
                <a:cs typeface="Arial Black"/>
              </a:rPr>
              <a:t>rd</a:t>
            </a:r>
            <a:r>
              <a:rPr lang="en-US" sz="3600" b="1">
                <a:latin typeface="Garamond" panose="02020404030301010803" pitchFamily="18" charset="0"/>
                <a:cs typeface="Arial Black"/>
              </a:rPr>
              <a:t> graders who score </a:t>
            </a:r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  <a:cs typeface="Arial Black"/>
              </a:rPr>
              <a:t>APPROACHING </a:t>
            </a:r>
            <a:r>
              <a:rPr lang="en-US" sz="3600" b="1">
                <a:latin typeface="Garamond" panose="02020404030301010803" pitchFamily="18" charset="0"/>
                <a:cs typeface="Arial Black"/>
              </a:rPr>
              <a:t>on the TCAP:</a:t>
            </a:r>
            <a:endParaRPr lang="en-US" sz="3600" b="1">
              <a:latin typeface="Garamond" panose="02020404030301010803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6BC8AF7-2B7F-BE55-2137-37976214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532" y="1821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74F425-CE42-489B-B3AA-C5C890335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70559"/>
              </p:ext>
            </p:extLst>
          </p:nvPr>
        </p:nvGraphicFramePr>
        <p:xfrm>
          <a:off x="472967" y="1630548"/>
          <a:ext cx="11403723" cy="507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Arrow: Down 14">
            <a:extLst>
              <a:ext uri="{FF2B5EF4-FFF2-40B4-BE49-F238E27FC236}">
                <a16:creationId xmlns:a16="http://schemas.microsoft.com/office/drawing/2014/main" id="{369DEA85-1387-43D6-9881-1124B21259A9}"/>
              </a:ext>
            </a:extLst>
          </p:cNvPr>
          <p:cNvSpPr/>
          <p:nvPr/>
        </p:nvSpPr>
        <p:spPr>
          <a:xfrm>
            <a:off x="5740811" y="5002924"/>
            <a:ext cx="870196" cy="559593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107B94F-B445-4B21-A209-E88CB6CB2F49}"/>
              </a:ext>
            </a:extLst>
          </p:cNvPr>
          <p:cNvSpPr/>
          <p:nvPr/>
        </p:nvSpPr>
        <p:spPr>
          <a:xfrm>
            <a:off x="9642960" y="4307574"/>
            <a:ext cx="870196" cy="559593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05FBA74-804B-4C6E-B5FE-29CBB1536B92}"/>
              </a:ext>
            </a:extLst>
          </p:cNvPr>
          <p:cNvSpPr/>
          <p:nvPr/>
        </p:nvSpPr>
        <p:spPr>
          <a:xfrm>
            <a:off x="1636522" y="5002923"/>
            <a:ext cx="870196" cy="559593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6"/>
            <a:ext cx="12299795" cy="3735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838200" y="1934294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Arrival Time:  7:45am-8:15am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8:16am:  Students are marked tardy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Tardies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early dismissals, and absences can affect your child’s optional school status or choice transfer status.  More importantly, they are missing instruction.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Receiving daily instructions from bell to bell can significantly improve your child’s academic performance.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Attendance:</a:t>
            </a:r>
          </a:p>
        </p:txBody>
      </p:sp>
    </p:spTree>
    <p:extLst>
      <p:ext uri="{BB962C8B-B14F-4D97-AF65-F5344CB8AC3E}">
        <p14:creationId xmlns:p14="http://schemas.microsoft.com/office/powerpoint/2010/main" val="19950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chemeClr val="bg1"/>
                </a:solidFill>
                <a:latin typeface="Calibri (Body)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chemeClr val="bg1"/>
                </a:solidFill>
                <a:latin typeface="Calibri (Body) "/>
              </a:rPr>
            </a:br>
            <a:endParaRPr lang="en-US" sz="4000" b="1">
              <a:solidFill>
                <a:schemeClr val="bg1"/>
              </a:solidFill>
              <a:latin typeface="Calibri (Body)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4D-7A38-436D-97B4-63EC9BF5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4306"/>
            <a:ext cx="12299795" cy="3735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>
              <a:solidFill>
                <a:srgbClr val="0E101A"/>
              </a:solidFill>
              <a:effectLst/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200">
              <a:solidFill>
                <a:srgbClr val="0E101A"/>
              </a:solidFill>
              <a:latin typeface="Calibri (Body)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88E21-F216-DDCB-923A-341F6411AFBF}"/>
              </a:ext>
            </a:extLst>
          </p:cNvPr>
          <p:cNvSpPr txBox="1"/>
          <p:nvPr/>
        </p:nvSpPr>
        <p:spPr>
          <a:xfrm>
            <a:off x="531879" y="1694306"/>
            <a:ext cx="101110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Intervention: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Tier 2 and Tier 3 students receive intervention weekly.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Intervention takes place from 7:45am-8:15am with Ms. Jones.  If your child is scheduled to receive face to face intervention from 7:45am-8:15am, they must be here on time.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During this time students will receive more focused support in their skill deficit area.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F6BD-8F0F-9036-4792-90597C29683F}"/>
              </a:ext>
            </a:extLst>
          </p:cNvPr>
          <p:cNvSpPr txBox="1"/>
          <p:nvPr/>
        </p:nvSpPr>
        <p:spPr>
          <a:xfrm>
            <a:off x="643053" y="331429"/>
            <a:ext cx="988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Resources of Support: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6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6cbd63-d63e-4d3d-85c6-4ef5aacc2687">
      <UserInfo>
        <DisplayName>NAKISHA  GRACE</DisplayName>
        <AccountId>123</AccountId>
        <AccountType/>
      </UserInfo>
    </SharedWithUsers>
    <TaxCatchAll xmlns="746cbd63-d63e-4d3d-85c6-4ef5aacc2687" xsi:nil="true"/>
    <lcf76f155ced4ddcb4097134ff3c332f xmlns="68943b50-608d-40d8-ad84-67894c6897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E136704F7AD47A9665D4A34072641" ma:contentTypeVersion="13" ma:contentTypeDescription="Create a new document." ma:contentTypeScope="" ma:versionID="d6034f39782ef8479c95a228c1517129">
  <xsd:schema xmlns:xsd="http://www.w3.org/2001/XMLSchema" xmlns:xs="http://www.w3.org/2001/XMLSchema" xmlns:p="http://schemas.microsoft.com/office/2006/metadata/properties" xmlns:ns2="68943b50-608d-40d8-ad84-67894c6897dd" xmlns:ns3="746cbd63-d63e-4d3d-85c6-4ef5aacc2687" targetNamespace="http://schemas.microsoft.com/office/2006/metadata/properties" ma:root="true" ma:fieldsID="783cfc3aa96b1dd1458d4f6f4ecdb52a" ns2:_="" ns3:_="">
    <xsd:import namespace="68943b50-608d-40d8-ad84-67894c6897dd"/>
    <xsd:import namespace="746cbd63-d63e-4d3d-85c6-4ef5aacc2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43b50-608d-40d8-ad84-67894c689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86eeb93-ab87-4643-9fb0-ebc481b02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cbd63-d63e-4d3d-85c6-4ef5aacc2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95811e-fd83-46b8-84c8-1965066da287}" ma:internalName="TaxCatchAll" ma:showField="CatchAllData" ma:web="746cbd63-d63e-4d3d-85c6-4ef5aacc2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6343E-811B-4DB6-AC16-5D16F32A7F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200B4-4199-4B6B-B19A-33B2DD73582C}">
  <ds:schemaRefs>
    <ds:schemaRef ds:uri="1b782620-45dd-47db-b72a-b5006b237192"/>
    <ds:schemaRef ds:uri="68943b50-608d-40d8-ad84-67894c6897dd"/>
    <ds:schemaRef ds:uri="746cbd63-d63e-4d3d-85c6-4ef5aacc2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159A54-0650-4068-BFC4-4607032E3831}">
  <ds:schemaRefs>
    <ds:schemaRef ds:uri="68943b50-608d-40d8-ad84-67894c6897dd"/>
    <ds:schemaRef ds:uri="746cbd63-d63e-4d3d-85c6-4ef5aacc26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911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(Body) </vt:lpstr>
      <vt:lpstr>Calibri Light</vt:lpstr>
      <vt:lpstr>Century Gothic</vt:lpstr>
      <vt:lpstr>Garamond</vt:lpstr>
      <vt:lpstr>Office Theme</vt:lpstr>
      <vt:lpstr>PowerPoint Presentation</vt:lpstr>
      <vt:lpstr>Literacy Commitment 2022-2023 </vt:lpstr>
      <vt:lpstr>PowerPoint Presentation</vt:lpstr>
      <vt:lpstr>What does the law say for 3rd graders?</vt:lpstr>
      <vt:lpstr>TN Learning Loss Remediation and Student Acceleration Act </vt:lpstr>
      <vt:lpstr>TN Learning Loss Remediation and Student Acceleration Act   </vt:lpstr>
      <vt:lpstr>TN Learning Loss Remediation and Student Acceleration Act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  SMITH</dc:creator>
  <cp:lastModifiedBy>SHERIA  JONES</cp:lastModifiedBy>
  <cp:revision>11</cp:revision>
  <dcterms:created xsi:type="dcterms:W3CDTF">2022-09-28T20:32:23Z</dcterms:created>
  <dcterms:modified xsi:type="dcterms:W3CDTF">2023-01-30T19:24:41Z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0x010100962E136704F7AD47A9665D4A34072641</vt:lpwstr>
  </property>
  <property fmtid="{D5CDD505-2E9C-101B-9397-08002B2CF9AE}" pid="3" name="MediaServiceImageTags">
    <vt:lpwstr/>
  </property>
</Properties>
</file>